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90" r:id="rId13"/>
    <p:sldId id="291" r:id="rId14"/>
    <p:sldId id="265" r:id="rId15"/>
    <p:sldId id="266" r:id="rId16"/>
    <p:sldId id="267" r:id="rId17"/>
    <p:sldId id="278" r:id="rId18"/>
    <p:sldId id="279" r:id="rId19"/>
    <p:sldId id="292" r:id="rId20"/>
    <p:sldId id="293" r:id="rId21"/>
    <p:sldId id="294" r:id="rId22"/>
    <p:sldId id="268" r:id="rId23"/>
    <p:sldId id="269" r:id="rId24"/>
    <p:sldId id="319" r:id="rId25"/>
    <p:sldId id="270" r:id="rId26"/>
    <p:sldId id="271" r:id="rId27"/>
    <p:sldId id="272" r:id="rId28"/>
    <p:sldId id="273" r:id="rId29"/>
    <p:sldId id="295" r:id="rId30"/>
    <p:sldId id="296" r:id="rId31"/>
    <p:sldId id="312" r:id="rId32"/>
    <p:sldId id="313" r:id="rId33"/>
    <p:sldId id="314" r:id="rId34"/>
    <p:sldId id="318" r:id="rId35"/>
    <p:sldId id="274" r:id="rId36"/>
    <p:sldId id="276" r:id="rId37"/>
    <p:sldId id="277" r:id="rId38"/>
  </p:sldIdLst>
  <p:sldSz cx="12192000" cy="6858000"/>
  <p:notesSz cx="6858000" cy="9144000"/>
  <p:embeddedFontLst>
    <p:embeddedFont>
      <p:font typeface="Gill Sans" panose="020B0502020104020203"/>
      <p:regular r:id="rId42"/>
    </p:embeddedFont>
    <p:embeddedFont>
      <p:font typeface="Calibri" panose="020F0502020204030204"/>
      <p:regular r:id="rId43"/>
      <p:bold r:id="rId44"/>
      <p:italic r:id="rId45"/>
      <p:boldItalic r:id="rId46"/>
    </p:embeddedFont>
    <p:embeddedFont>
      <p:font typeface="Bookman Old Style" panose="02050604050505020204" charset="0"/>
      <p:regular r:id="rId47"/>
      <p:bold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05"/>
        <p:cNvGrpSpPr/>
        <p:nvPr/>
      </p:nvGrpSpPr>
      <p:grpSpPr>
        <a:xfrm>
          <a:off x="0" y="0"/>
          <a:ext cx="0" cy="0"/>
          <a:chOff x="0" y="0"/>
          <a:chExt cx="0" cy="0"/>
        </a:xfrm>
      </p:grpSpPr>
      <p:sp>
        <p:nvSpPr>
          <p:cNvPr id="106" name="Google Shape;106;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7" name="Google Shape;107;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 name="Google Shape;225;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 name="Google Shape;225;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9" name="Google Shape;239;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9" name="Google Shape;249;p1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9" name="Google Shape;259;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9" name="Google Shape;259;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9" name="Google Shape;259;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9" name="Google Shape;259;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9" name="Google Shape;259;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2" name="Google Shape;122;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 name="Shape 266"/>
        <p:cNvGrpSpPr/>
        <p:nvPr/>
      </p:nvGrpSpPr>
      <p:grpSpPr>
        <a:xfrm>
          <a:off x="0" y="0"/>
          <a:ext cx="0" cy="0"/>
          <a:chOff x="0" y="0"/>
          <a:chExt cx="0" cy="0"/>
        </a:xfrm>
      </p:grpSpPr>
      <p:sp>
        <p:nvSpPr>
          <p:cNvPr id="267" name="Google Shape;267;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8" name="Google Shape;268;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0" name="Shape 280"/>
        <p:cNvGrpSpPr/>
        <p:nvPr/>
      </p:nvGrpSpPr>
      <p:grpSpPr>
        <a:xfrm>
          <a:off x="0" y="0"/>
          <a:ext cx="0" cy="0"/>
          <a:chOff x="0" y="0"/>
          <a:chExt cx="0" cy="0"/>
        </a:xfrm>
      </p:grpSpPr>
      <p:sp>
        <p:nvSpPr>
          <p:cNvPr id="281" name="Google Shape;281;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2" name="Google Shape;282;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0" name="Google Shape;290;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p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7" name="Google Shape;297;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 name="Google Shape;304;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 name="Google Shape;304;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 name="Google Shape;304;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 name="Google Shape;304;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6" name="Google Shape;156;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 name="Google Shape;304;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 name="Google Shape;304;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 name="Google Shape;304;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 name="Shape 309"/>
        <p:cNvGrpSpPr/>
        <p:nvPr/>
      </p:nvGrpSpPr>
      <p:grpSpPr>
        <a:xfrm>
          <a:off x="0" y="0"/>
          <a:ext cx="0" cy="0"/>
          <a:chOff x="0" y="0"/>
          <a:chExt cx="0" cy="0"/>
        </a:xfrm>
      </p:grpSpPr>
      <p:sp>
        <p:nvSpPr>
          <p:cNvPr id="310" name="Google Shape;310;p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1" name="Google Shape;311;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2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2" name="Google Shape;322;p2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2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0" name="Google Shape;340;p2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2" name="Google Shape;162;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8" name="Google Shape;168;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9" name="Google Shape;189;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7" name="Google Shape;207;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 name="Google Shape;225;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8" name="Shape 18"/>
        <p:cNvGrpSpPr/>
        <p:nvPr/>
      </p:nvGrpSpPr>
      <p:grpSpPr>
        <a:xfrm>
          <a:off x="0" y="0"/>
          <a:ext cx="0" cy="0"/>
          <a:chOff x="0" y="0"/>
          <a:chExt cx="0" cy="0"/>
        </a:xfrm>
      </p:grpSpPr>
      <p:sp>
        <p:nvSpPr>
          <p:cNvPr id="19" name="Google Shape;19;p24"/>
          <p:cNvSpPr/>
          <p:nvPr>
            <p:ph type="pic" idx="2"/>
          </p:nvPr>
        </p:nvSpPr>
        <p:spPr>
          <a:xfrm>
            <a:off x="0" y="0"/>
            <a:ext cx="12192000" cy="2928769"/>
          </a:xfrm>
          <a:prstGeom prst="rect">
            <a:avLst/>
          </a:prstGeom>
          <a:noFill/>
          <a:ln>
            <a:noFill/>
          </a:ln>
        </p:spPr>
      </p:sp>
      <p:sp>
        <p:nvSpPr>
          <p:cNvPr id="20" name="Google Shape;20;p24"/>
          <p:cNvSpPr/>
          <p:nvPr/>
        </p:nvSpPr>
        <p:spPr>
          <a:xfrm>
            <a:off x="11636" y="2928769"/>
            <a:ext cx="12180364" cy="3926866"/>
          </a:xfrm>
          <a:prstGeom prst="rect">
            <a:avLst/>
          </a:prstGeom>
          <a:solidFill>
            <a:schemeClr val="dk2"/>
          </a:solidFill>
          <a:ln>
            <a:noFill/>
          </a:ln>
        </p:spPr>
        <p:txBody>
          <a:bodyPr spcFirstLastPara="1" wrap="square" lIns="80675" tIns="40325" rIns="80675" bIns="40325" anchor="ctr" anchorCtr="0">
            <a:noAutofit/>
          </a:bodyPr>
          <a:lstStyle/>
          <a:p>
            <a:pPr marL="0" marR="0" lvl="0" indent="0" algn="ctr" rtl="0">
              <a:lnSpc>
                <a:spcPct val="150000"/>
              </a:lnSpc>
              <a:spcBef>
                <a:spcPts val="0"/>
              </a:spcBef>
              <a:spcAft>
                <a:spcPts val="0"/>
              </a:spcAft>
              <a:buNone/>
            </a:pPr>
            <a:endParaRPr sz="159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 name="Google Shape;21;p24"/>
          <p:cNvSpPr txBox="1"/>
          <p:nvPr>
            <p:ph type="body" idx="1"/>
          </p:nvPr>
        </p:nvSpPr>
        <p:spPr>
          <a:xfrm>
            <a:off x="277091" y="3154680"/>
            <a:ext cx="3507408" cy="357064"/>
          </a:xfrm>
          <a:prstGeom prst="rect">
            <a:avLst/>
          </a:prstGeom>
          <a:noFill/>
          <a:ln>
            <a:noFill/>
          </a:ln>
        </p:spPr>
        <p:txBody>
          <a:bodyPr spcFirstLastPara="1" wrap="square" lIns="91425" tIns="45700" rIns="91425" bIns="45700" anchor="ctr" anchorCtr="0">
            <a:noAutofit/>
          </a:bodyPr>
          <a:lstStyle>
            <a:lvl1pPr marL="457200" lvl="0" indent="-228600" algn="l">
              <a:spcBef>
                <a:spcPts val="425"/>
              </a:spcBef>
              <a:spcAft>
                <a:spcPts val="0"/>
              </a:spcAft>
              <a:buSzPts val="1949"/>
              <a:buNone/>
              <a:defRPr sz="2120" b="0">
                <a:solidFill>
                  <a:schemeClr val="lt1"/>
                </a:solidFill>
                <a:latin typeface="Gill Sans" panose="020B0502020104020203"/>
                <a:ea typeface="Gill Sans" panose="020B0502020104020203"/>
                <a:cs typeface="Gill Sans" panose="020B0502020104020203"/>
                <a:sym typeface="Gill Sans" panose="020B0502020104020203"/>
              </a:defRPr>
            </a:lvl1pPr>
            <a:lvl2pPr marL="914400" lvl="1" indent="-334010" algn="l">
              <a:spcBef>
                <a:spcPts val="600"/>
              </a:spcBef>
              <a:spcAft>
                <a:spcPts val="0"/>
              </a:spcAft>
              <a:buSzPts val="1656"/>
              <a:buChar char="◼"/>
              <a:defRPr/>
            </a:lvl2pPr>
            <a:lvl3pPr marL="1371600" lvl="2" indent="-334010" algn="l">
              <a:spcBef>
                <a:spcPts val="600"/>
              </a:spcBef>
              <a:spcAft>
                <a:spcPts val="0"/>
              </a:spcAft>
              <a:buSzPts val="1656"/>
              <a:buChar char="◼"/>
              <a:defRPr/>
            </a:lvl3pPr>
            <a:lvl4pPr marL="1828800" lvl="3" indent="-334010" algn="l">
              <a:spcBef>
                <a:spcPts val="600"/>
              </a:spcBef>
              <a:spcAft>
                <a:spcPts val="0"/>
              </a:spcAft>
              <a:buSzPts val="1656"/>
              <a:buChar char="◼"/>
              <a:defRPr/>
            </a:lvl4pPr>
            <a:lvl5pPr marL="2286000" lvl="4" indent="-334010" algn="l">
              <a:spcBef>
                <a:spcPts val="600"/>
              </a:spcBef>
              <a:spcAft>
                <a:spcPts val="0"/>
              </a:spcAft>
              <a:buSzPts val="1656"/>
              <a:buChar char="◼"/>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22" name="Google Shape;22;p24"/>
          <p:cNvSpPr txBox="1"/>
          <p:nvPr>
            <p:ph type="body" idx="3"/>
          </p:nvPr>
        </p:nvSpPr>
        <p:spPr>
          <a:xfrm>
            <a:off x="277091" y="3606501"/>
            <a:ext cx="3507408" cy="2992163"/>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1060"/>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1pPr>
            <a:lvl2pPr marL="914400" lvl="1" indent="-228600" algn="l">
              <a:lnSpc>
                <a:spcPct val="150000"/>
              </a:lnSpc>
              <a:spcBef>
                <a:spcPts val="1060"/>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2pPr>
            <a:lvl3pPr marL="1371600" lvl="2" indent="-228600" algn="l">
              <a:lnSpc>
                <a:spcPct val="150000"/>
              </a:lnSpc>
              <a:spcBef>
                <a:spcPts val="1060"/>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3pPr>
            <a:lvl4pPr marL="1828800" lvl="3" indent="-228600" algn="l">
              <a:lnSpc>
                <a:spcPct val="150000"/>
              </a:lnSpc>
              <a:spcBef>
                <a:spcPts val="1060"/>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4pPr>
            <a:lvl5pPr marL="2286000" lvl="4" indent="-228600" algn="l">
              <a:lnSpc>
                <a:spcPct val="150000"/>
              </a:lnSpc>
              <a:spcBef>
                <a:spcPts val="1060"/>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23" name="Google Shape;23;p24"/>
          <p:cNvSpPr txBox="1"/>
          <p:nvPr>
            <p:ph type="ctrTitle"/>
          </p:nvPr>
        </p:nvSpPr>
        <p:spPr>
          <a:xfrm>
            <a:off x="8393986" y="4573560"/>
            <a:ext cx="3502429" cy="110457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530"/>
              <a:buFont typeface="Gill Sans" panose="020B0502020104020203"/>
              <a:buNone/>
              <a:defRPr sz="3530" b="0">
                <a:solidFill>
                  <a:schemeClr val="lt1"/>
                </a:solidFill>
                <a:latin typeface="Gill Sans" panose="020B0502020104020203"/>
                <a:ea typeface="Gill Sans" panose="020B0502020104020203"/>
                <a:cs typeface="Gill Sans" panose="020B0502020104020203"/>
                <a:sym typeface="Gill Sans" panose="020B0502020104020203"/>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4"/>
          <p:cNvSpPr txBox="1"/>
          <p:nvPr>
            <p:ph type="subTitle" idx="4"/>
          </p:nvPr>
        </p:nvSpPr>
        <p:spPr>
          <a:xfrm>
            <a:off x="8393986" y="5762528"/>
            <a:ext cx="3502429" cy="39971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210"/>
              </a:spcBef>
              <a:spcAft>
                <a:spcPts val="0"/>
              </a:spcAft>
              <a:buSzPts val="974"/>
              <a:buNone/>
              <a:defRPr sz="1060">
                <a:solidFill>
                  <a:schemeClr val="lt1"/>
                </a:solidFill>
                <a:latin typeface="Gill Sans" panose="020B0502020104020203"/>
                <a:ea typeface="Gill Sans" panose="020B0502020104020203"/>
                <a:cs typeface="Gill Sans" panose="020B0502020104020203"/>
                <a:sym typeface="Gill Sans" panose="020B0502020104020203"/>
              </a:defRPr>
            </a:lvl1pPr>
            <a:lvl2pPr lvl="1" algn="ctr">
              <a:spcBef>
                <a:spcPts val="600"/>
              </a:spcBef>
              <a:spcAft>
                <a:spcPts val="0"/>
              </a:spcAft>
              <a:buSzPts val="1340"/>
              <a:buNone/>
              <a:defRPr sz="1455"/>
            </a:lvl2pPr>
            <a:lvl3pPr lvl="2" algn="ctr">
              <a:spcBef>
                <a:spcPts val="600"/>
              </a:spcBef>
              <a:spcAft>
                <a:spcPts val="0"/>
              </a:spcAft>
              <a:buSzPts val="1205"/>
              <a:buNone/>
              <a:defRPr sz="1310"/>
            </a:lvl3pPr>
            <a:lvl4pPr lvl="3" algn="ctr">
              <a:spcBef>
                <a:spcPts val="600"/>
              </a:spcBef>
              <a:spcAft>
                <a:spcPts val="0"/>
              </a:spcAft>
              <a:buSzPts val="1072"/>
              <a:buNone/>
              <a:defRPr sz="1165"/>
            </a:lvl4pPr>
            <a:lvl5pPr lvl="4" algn="ctr">
              <a:spcBef>
                <a:spcPts val="600"/>
              </a:spcBef>
              <a:spcAft>
                <a:spcPts val="0"/>
              </a:spcAft>
              <a:buSzPts val="1072"/>
              <a:buNone/>
              <a:defRPr sz="1165"/>
            </a:lvl5pPr>
            <a:lvl6pPr lvl="5" algn="ctr">
              <a:spcBef>
                <a:spcPts val="600"/>
              </a:spcBef>
              <a:spcAft>
                <a:spcPts val="0"/>
              </a:spcAft>
              <a:buSzPts val="1072"/>
              <a:buNone/>
              <a:defRPr sz="1165"/>
            </a:lvl6pPr>
            <a:lvl7pPr lvl="6" algn="ctr">
              <a:spcBef>
                <a:spcPts val="600"/>
              </a:spcBef>
              <a:spcAft>
                <a:spcPts val="0"/>
              </a:spcAft>
              <a:buSzPts val="1072"/>
              <a:buNone/>
              <a:defRPr sz="1165"/>
            </a:lvl7pPr>
            <a:lvl8pPr lvl="7" algn="ctr">
              <a:spcBef>
                <a:spcPts val="600"/>
              </a:spcBef>
              <a:spcAft>
                <a:spcPts val="0"/>
              </a:spcAft>
              <a:buSzPts val="1072"/>
              <a:buNone/>
              <a:defRPr sz="1165"/>
            </a:lvl8pPr>
            <a:lvl9pPr lvl="8" algn="ctr">
              <a:spcBef>
                <a:spcPts val="600"/>
              </a:spcBef>
              <a:spcAft>
                <a:spcPts val="600"/>
              </a:spcAft>
              <a:buSzPts val="1072"/>
              <a:buNone/>
              <a:defRPr sz="1165"/>
            </a:lvl9pPr>
          </a:lstStyle>
          <a:p/>
        </p:txBody>
      </p:sp>
      <p:sp>
        <p:nvSpPr>
          <p:cNvPr id="25" name="Google Shape;25;p24"/>
          <p:cNvSpPr txBox="1"/>
          <p:nvPr>
            <p:ph type="body" idx="5"/>
          </p:nvPr>
        </p:nvSpPr>
        <p:spPr>
          <a:xfrm>
            <a:off x="4335804" y="3154680"/>
            <a:ext cx="3507408" cy="357064"/>
          </a:xfrm>
          <a:prstGeom prst="rect">
            <a:avLst/>
          </a:prstGeom>
          <a:noFill/>
          <a:ln>
            <a:noFill/>
          </a:ln>
        </p:spPr>
        <p:txBody>
          <a:bodyPr spcFirstLastPara="1" wrap="square" lIns="91425" tIns="45700" rIns="91425" bIns="45700" anchor="ctr" anchorCtr="0">
            <a:noAutofit/>
          </a:bodyPr>
          <a:lstStyle>
            <a:lvl1pPr marL="457200" lvl="0" indent="-228600" algn="l">
              <a:spcBef>
                <a:spcPts val="425"/>
              </a:spcBef>
              <a:spcAft>
                <a:spcPts val="0"/>
              </a:spcAft>
              <a:buSzPts val="1949"/>
              <a:buNone/>
              <a:defRPr sz="2120" b="0">
                <a:solidFill>
                  <a:schemeClr val="lt1"/>
                </a:solidFill>
                <a:latin typeface="Gill Sans" panose="020B0502020104020203"/>
                <a:ea typeface="Gill Sans" panose="020B0502020104020203"/>
                <a:cs typeface="Gill Sans" panose="020B0502020104020203"/>
                <a:sym typeface="Gill Sans" panose="020B0502020104020203"/>
              </a:defRPr>
            </a:lvl1pPr>
            <a:lvl2pPr marL="914400" lvl="1" indent="-334010" algn="l">
              <a:spcBef>
                <a:spcPts val="600"/>
              </a:spcBef>
              <a:spcAft>
                <a:spcPts val="0"/>
              </a:spcAft>
              <a:buSzPts val="1656"/>
              <a:buChar char="◼"/>
              <a:defRPr/>
            </a:lvl2pPr>
            <a:lvl3pPr marL="1371600" lvl="2" indent="-334010" algn="l">
              <a:spcBef>
                <a:spcPts val="600"/>
              </a:spcBef>
              <a:spcAft>
                <a:spcPts val="0"/>
              </a:spcAft>
              <a:buSzPts val="1656"/>
              <a:buChar char="◼"/>
              <a:defRPr/>
            </a:lvl3pPr>
            <a:lvl4pPr marL="1828800" lvl="3" indent="-334010" algn="l">
              <a:spcBef>
                <a:spcPts val="600"/>
              </a:spcBef>
              <a:spcAft>
                <a:spcPts val="0"/>
              </a:spcAft>
              <a:buSzPts val="1656"/>
              <a:buChar char="◼"/>
              <a:defRPr/>
            </a:lvl4pPr>
            <a:lvl5pPr marL="2286000" lvl="4" indent="-334010" algn="l">
              <a:spcBef>
                <a:spcPts val="600"/>
              </a:spcBef>
              <a:spcAft>
                <a:spcPts val="0"/>
              </a:spcAft>
              <a:buSzPts val="1656"/>
              <a:buChar char="◼"/>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26" name="Google Shape;26;p24"/>
          <p:cNvSpPr txBox="1"/>
          <p:nvPr>
            <p:ph type="body" idx="6"/>
          </p:nvPr>
        </p:nvSpPr>
        <p:spPr>
          <a:xfrm>
            <a:off x="4335804" y="3606501"/>
            <a:ext cx="3507408" cy="1536753"/>
          </a:xfrm>
          <a:prstGeom prst="rect">
            <a:avLst/>
          </a:prstGeom>
          <a:noFill/>
          <a:ln>
            <a:noFill/>
          </a:ln>
        </p:spPr>
        <p:txBody>
          <a:bodyPr spcFirstLastPara="1" wrap="square" lIns="91425" tIns="45700" rIns="91425" bIns="45700" anchor="ctr" anchorCtr="0">
            <a:normAutofit/>
          </a:bodyPr>
          <a:lstStyle>
            <a:lvl1pPr marL="457200" lvl="0" indent="-228600" algn="l">
              <a:spcBef>
                <a:spcPts val="195"/>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1pPr>
            <a:lvl2pPr marL="914400" lvl="1" indent="-228600" algn="l">
              <a:spcBef>
                <a:spcPts val="600"/>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2pPr>
            <a:lvl3pPr marL="1371600" lvl="2" indent="-228600" algn="l">
              <a:spcBef>
                <a:spcPts val="600"/>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3pPr>
            <a:lvl4pPr marL="1828800" lvl="3" indent="-228600" algn="l">
              <a:spcBef>
                <a:spcPts val="600"/>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4pPr>
            <a:lvl5pPr marL="2286000" lvl="4" indent="-228600" algn="l">
              <a:spcBef>
                <a:spcPts val="600"/>
              </a:spcBef>
              <a:spcAft>
                <a:spcPts val="0"/>
              </a:spcAft>
              <a:buSzPts val="893"/>
              <a:buNone/>
              <a:defRPr sz="970">
                <a:solidFill>
                  <a:schemeClr val="lt1"/>
                </a:solidFill>
                <a:latin typeface="Gill Sans" panose="020B0502020104020203"/>
                <a:ea typeface="Gill Sans" panose="020B0502020104020203"/>
                <a:cs typeface="Gill Sans" panose="020B0502020104020203"/>
                <a:sym typeface="Gill Sans" panose="020B0502020104020203"/>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84" name="Shape 84"/>
        <p:cNvGrpSpPr/>
        <p:nvPr/>
      </p:nvGrpSpPr>
      <p:grpSpPr>
        <a:xfrm>
          <a:off x="0" y="0"/>
          <a:ext cx="0" cy="0"/>
          <a:chOff x="0" y="0"/>
          <a:chExt cx="0" cy="0"/>
        </a:xfrm>
      </p:grpSpPr>
      <p:sp>
        <p:nvSpPr>
          <p:cNvPr id="85" name="Google Shape;85;p33"/>
          <p:cNvSpPr txBox="1"/>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panose="020B0502020104020203"/>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3"/>
          <p:cNvSpPr/>
          <p:nvPr>
            <p:ph type="pic" idx="2"/>
          </p:nvPr>
        </p:nvSpPr>
        <p:spPr>
          <a:xfrm>
            <a:off x="447817" y="599725"/>
            <a:ext cx="11290859" cy="3557252"/>
          </a:xfrm>
          <a:prstGeom prst="rect">
            <a:avLst/>
          </a:prstGeom>
          <a:noFill/>
          <a:ln>
            <a:noFill/>
          </a:ln>
        </p:spPr>
      </p:sp>
      <p:sp>
        <p:nvSpPr>
          <p:cNvPr id="87" name="Google Shape;87;p33"/>
          <p:cNvSpPr txBox="1"/>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p:txBody>
      </p:sp>
      <p:sp>
        <p:nvSpPr>
          <p:cNvPr id="88" name="Google Shape;88;p33"/>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3"/>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3"/>
          <p:cNvSpPr txBox="1"/>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91" name="Shape 91"/>
        <p:cNvGrpSpPr/>
        <p:nvPr/>
      </p:nvGrpSpPr>
      <p:grpSpPr>
        <a:xfrm>
          <a:off x="0" y="0"/>
          <a:ext cx="0" cy="0"/>
          <a:chOff x="0" y="0"/>
          <a:chExt cx="0" cy="0"/>
        </a:xfrm>
      </p:grpSpPr>
      <p:sp>
        <p:nvSpPr>
          <p:cNvPr id="92" name="Google Shape;92;p34"/>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34"/>
          <p:cNvSpPr txBox="1"/>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4"/>
          <p:cNvSpPr txBox="1"/>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4010" algn="l">
              <a:spcBef>
                <a:spcPts val="360"/>
              </a:spcBef>
              <a:spcAft>
                <a:spcPts val="0"/>
              </a:spcAft>
              <a:buSzPts val="1656"/>
              <a:buChar char="◼"/>
              <a:defRPr/>
            </a:lvl1pPr>
            <a:lvl2pPr marL="914400" lvl="1" indent="-321945" algn="l">
              <a:spcBef>
                <a:spcPts val="600"/>
              </a:spcBef>
              <a:spcAft>
                <a:spcPts val="0"/>
              </a:spcAft>
              <a:buSzPts val="1472"/>
              <a:buChar char="◼"/>
              <a:defRPr/>
            </a:lvl2pPr>
            <a:lvl3pPr marL="1371600" lvl="2" indent="-310515" algn="l">
              <a:spcBef>
                <a:spcPts val="600"/>
              </a:spcBef>
              <a:spcAft>
                <a:spcPts val="0"/>
              </a:spcAft>
              <a:buSzPts val="1288"/>
              <a:buChar char="◼"/>
              <a:defRPr/>
            </a:lvl3pPr>
            <a:lvl4pPr marL="1828800" lvl="3" indent="-298450" algn="l">
              <a:spcBef>
                <a:spcPts val="600"/>
              </a:spcBef>
              <a:spcAft>
                <a:spcPts val="0"/>
              </a:spcAft>
              <a:buSzPts val="1104"/>
              <a:buChar char="◼"/>
              <a:defRPr/>
            </a:lvl4pPr>
            <a:lvl5pPr marL="2286000" lvl="4" indent="-298450" algn="l">
              <a:spcBef>
                <a:spcPts val="600"/>
              </a:spcBef>
              <a:spcAft>
                <a:spcPts val="0"/>
              </a:spcAft>
              <a:buSzPts val="1104"/>
              <a:buChar char="◼"/>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95" name="Google Shape;95;p34"/>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4"/>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4"/>
          <p:cNvSpPr txBox="1"/>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98" name="Shape 98"/>
        <p:cNvGrpSpPr/>
        <p:nvPr/>
      </p:nvGrpSpPr>
      <p:grpSpPr>
        <a:xfrm>
          <a:off x="0" y="0"/>
          <a:ext cx="0" cy="0"/>
          <a:chOff x="0" y="0"/>
          <a:chExt cx="0" cy="0"/>
        </a:xfrm>
      </p:grpSpPr>
      <p:sp>
        <p:nvSpPr>
          <p:cNvPr id="99" name="Google Shape;99;p35"/>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35"/>
          <p:cNvSpPr txBox="1"/>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5"/>
          <p:cNvSpPr txBox="1"/>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4010" algn="l">
              <a:spcBef>
                <a:spcPts val="360"/>
              </a:spcBef>
              <a:spcAft>
                <a:spcPts val="0"/>
              </a:spcAft>
              <a:buSzPts val="1656"/>
              <a:buChar char="◼"/>
              <a:defRPr/>
            </a:lvl1pPr>
            <a:lvl2pPr marL="914400" lvl="1" indent="-334010" algn="l">
              <a:spcBef>
                <a:spcPts val="600"/>
              </a:spcBef>
              <a:spcAft>
                <a:spcPts val="0"/>
              </a:spcAft>
              <a:buSzPts val="1656"/>
              <a:buChar char="◼"/>
              <a:defRPr/>
            </a:lvl2pPr>
            <a:lvl3pPr marL="1371600" lvl="2" indent="-334010" algn="l">
              <a:spcBef>
                <a:spcPts val="600"/>
              </a:spcBef>
              <a:spcAft>
                <a:spcPts val="0"/>
              </a:spcAft>
              <a:buSzPts val="1656"/>
              <a:buChar char="◼"/>
              <a:defRPr/>
            </a:lvl3pPr>
            <a:lvl4pPr marL="1828800" lvl="3" indent="-334010" algn="l">
              <a:spcBef>
                <a:spcPts val="600"/>
              </a:spcBef>
              <a:spcAft>
                <a:spcPts val="0"/>
              </a:spcAft>
              <a:buSzPts val="1656"/>
              <a:buChar char="◼"/>
              <a:defRPr/>
            </a:lvl4pPr>
            <a:lvl5pPr marL="2286000" lvl="4" indent="-334010" algn="l">
              <a:spcBef>
                <a:spcPts val="600"/>
              </a:spcBef>
              <a:spcAft>
                <a:spcPts val="0"/>
              </a:spcAft>
              <a:buSzPts val="1656"/>
              <a:buChar char="◼"/>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102" name="Google Shape;102;p35"/>
          <p:cNvSpPr txBox="1"/>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5"/>
          <p:cNvSpPr txBox="1"/>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5"/>
          <p:cNvSpPr txBox="1"/>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1pPr>
            <a:lvl2pPr marL="0" lvl="1"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2pPr>
            <a:lvl3pPr marL="0" lvl="2"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3pPr>
            <a:lvl4pPr marL="0" lvl="3"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4pPr>
            <a:lvl5pPr marL="0" lvl="4"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5pPr>
            <a:lvl6pPr marL="0" lvl="5"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6pPr>
            <a:lvl7pPr marL="0" lvl="6"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7pPr>
            <a:lvl8pPr marL="0" lvl="7"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8pPr>
            <a:lvl9pPr marL="0" lvl="8"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7" name="Shape 27"/>
        <p:cNvGrpSpPr/>
        <p:nvPr/>
      </p:nvGrpSpPr>
      <p:grpSpPr>
        <a:xfrm>
          <a:off x="0" y="0"/>
          <a:ext cx="0" cy="0"/>
          <a:chOff x="0" y="0"/>
          <a:chExt cx="0" cy="0"/>
        </a:xfrm>
      </p:grpSpPr>
      <p:sp>
        <p:nvSpPr>
          <p:cNvPr id="28" name="Google Shape;28;p2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5"/>
          <p:cNvSpPr txBox="1"/>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5"/>
          <p:cNvSpPr txBox="1"/>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4010" algn="l">
              <a:spcBef>
                <a:spcPts val="360"/>
              </a:spcBef>
              <a:spcAft>
                <a:spcPts val="0"/>
              </a:spcAft>
              <a:buSzPts val="1656"/>
              <a:buChar char="◼"/>
              <a:defRPr/>
            </a:lvl1pPr>
            <a:lvl2pPr marL="914400" lvl="1" indent="-334010" algn="l">
              <a:spcBef>
                <a:spcPts val="600"/>
              </a:spcBef>
              <a:spcAft>
                <a:spcPts val="0"/>
              </a:spcAft>
              <a:buSzPts val="1656"/>
              <a:buChar char="◼"/>
              <a:defRPr/>
            </a:lvl2pPr>
            <a:lvl3pPr marL="1371600" lvl="2" indent="-334010" algn="l">
              <a:spcBef>
                <a:spcPts val="600"/>
              </a:spcBef>
              <a:spcAft>
                <a:spcPts val="0"/>
              </a:spcAft>
              <a:buSzPts val="1656"/>
              <a:buChar char="◼"/>
              <a:defRPr/>
            </a:lvl3pPr>
            <a:lvl4pPr marL="1828800" lvl="3" indent="-334010" algn="l">
              <a:spcBef>
                <a:spcPts val="600"/>
              </a:spcBef>
              <a:spcAft>
                <a:spcPts val="0"/>
              </a:spcAft>
              <a:buSzPts val="1656"/>
              <a:buChar char="◼"/>
              <a:defRPr/>
            </a:lvl4pPr>
            <a:lvl5pPr marL="2286000" lvl="4" indent="-334010" algn="l">
              <a:spcBef>
                <a:spcPts val="600"/>
              </a:spcBef>
              <a:spcAft>
                <a:spcPts val="0"/>
              </a:spcAft>
              <a:buSzPts val="1656"/>
              <a:buChar char="◼"/>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31" name="Google Shape;31;p25"/>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5"/>
          <p:cNvSpPr txBox="1"/>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4" name="Shape 34"/>
        <p:cNvGrpSpPr/>
        <p:nvPr/>
      </p:nvGrpSpPr>
      <p:grpSpPr>
        <a:xfrm>
          <a:off x="0" y="0"/>
          <a:ext cx="0" cy="0"/>
          <a:chOff x="0" y="0"/>
          <a:chExt cx="0" cy="0"/>
        </a:xfrm>
      </p:grpSpPr>
      <p:sp>
        <p:nvSpPr>
          <p:cNvPr id="35" name="Google Shape;35;p2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6"/>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
          <p:cNvSpPr txBox="1"/>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4010" algn="l">
              <a:spcBef>
                <a:spcPts val="360"/>
              </a:spcBef>
              <a:spcAft>
                <a:spcPts val="0"/>
              </a:spcAft>
              <a:buSzPts val="1656"/>
              <a:buChar char="◼"/>
              <a:defRPr/>
            </a:lvl1pPr>
            <a:lvl2pPr marL="914400" lvl="1" indent="-334010" algn="l">
              <a:spcBef>
                <a:spcPts val="600"/>
              </a:spcBef>
              <a:spcAft>
                <a:spcPts val="0"/>
              </a:spcAft>
              <a:buSzPts val="1656"/>
              <a:buChar char="◼"/>
              <a:defRPr/>
            </a:lvl2pPr>
            <a:lvl3pPr marL="1371600" lvl="2" indent="-334010" algn="l">
              <a:spcBef>
                <a:spcPts val="600"/>
              </a:spcBef>
              <a:spcAft>
                <a:spcPts val="0"/>
              </a:spcAft>
              <a:buSzPts val="1656"/>
              <a:buChar char="◼"/>
              <a:defRPr/>
            </a:lvl3pPr>
            <a:lvl4pPr marL="1828800" lvl="3" indent="-334010" algn="l">
              <a:spcBef>
                <a:spcPts val="600"/>
              </a:spcBef>
              <a:spcAft>
                <a:spcPts val="0"/>
              </a:spcAft>
              <a:buSzPts val="1656"/>
              <a:buChar char="◼"/>
              <a:defRPr/>
            </a:lvl4pPr>
            <a:lvl5pPr marL="2286000" lvl="4" indent="-334010" algn="l">
              <a:spcBef>
                <a:spcPts val="600"/>
              </a:spcBef>
              <a:spcAft>
                <a:spcPts val="0"/>
              </a:spcAft>
              <a:buSzPts val="1656"/>
              <a:buChar char="◼"/>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38" name="Google Shape;38;p26"/>
          <p:cNvSpPr txBox="1"/>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4010" algn="l">
              <a:spcBef>
                <a:spcPts val="360"/>
              </a:spcBef>
              <a:spcAft>
                <a:spcPts val="0"/>
              </a:spcAft>
              <a:buSzPts val="1656"/>
              <a:buChar char="◼"/>
              <a:defRPr/>
            </a:lvl1pPr>
            <a:lvl2pPr marL="914400" lvl="1" indent="-334010" algn="l">
              <a:spcBef>
                <a:spcPts val="600"/>
              </a:spcBef>
              <a:spcAft>
                <a:spcPts val="0"/>
              </a:spcAft>
              <a:buSzPts val="1656"/>
              <a:buChar char="◼"/>
              <a:defRPr/>
            </a:lvl2pPr>
            <a:lvl3pPr marL="1371600" lvl="2" indent="-334010" algn="l">
              <a:spcBef>
                <a:spcPts val="600"/>
              </a:spcBef>
              <a:spcAft>
                <a:spcPts val="0"/>
              </a:spcAft>
              <a:buSzPts val="1656"/>
              <a:buChar char="◼"/>
              <a:defRPr/>
            </a:lvl3pPr>
            <a:lvl4pPr marL="1828800" lvl="3" indent="-334010" algn="l">
              <a:spcBef>
                <a:spcPts val="600"/>
              </a:spcBef>
              <a:spcAft>
                <a:spcPts val="0"/>
              </a:spcAft>
              <a:buSzPts val="1656"/>
              <a:buChar char="◼"/>
              <a:defRPr/>
            </a:lvl4pPr>
            <a:lvl5pPr marL="2286000" lvl="4" indent="-334010" algn="l">
              <a:spcBef>
                <a:spcPts val="600"/>
              </a:spcBef>
              <a:spcAft>
                <a:spcPts val="0"/>
              </a:spcAft>
              <a:buSzPts val="1656"/>
              <a:buChar char="◼"/>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39" name="Google Shape;39;p26"/>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6"/>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6"/>
          <p:cNvSpPr txBox="1"/>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42" name="Shape 42"/>
        <p:cNvGrpSpPr/>
        <p:nvPr/>
      </p:nvGrpSpPr>
      <p:grpSpPr>
        <a:xfrm>
          <a:off x="0" y="0"/>
          <a:ext cx="0" cy="0"/>
          <a:chOff x="0" y="0"/>
          <a:chExt cx="0" cy="0"/>
        </a:xfrm>
      </p:grpSpPr>
      <p:sp>
        <p:nvSpPr>
          <p:cNvPr id="43" name="Google Shape;43;p27"/>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7"/>
          <p:cNvSpPr txBox="1"/>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panose="020B0502020104020203"/>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7"/>
          <p:cNvSpPr txBox="1"/>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46" name="Google Shape;46;p27"/>
          <p:cNvSpPr txBox="1"/>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2D58AC"/>
                </a:solidFill>
                <a:latin typeface="Gill Sans" panose="020B0502020104020203"/>
                <a:ea typeface="Gill Sans" panose="020B0502020104020203"/>
                <a:cs typeface="Gill Sans" panose="020B0502020104020203"/>
                <a:sym typeface="Gill Sans" panose="020B0502020104020203"/>
              </a:defRPr>
            </a:lvl1pPr>
            <a:lvl2pPr marL="0" lvl="1" indent="0" algn="r">
              <a:spcBef>
                <a:spcPts val="0"/>
              </a:spcBef>
              <a:buNone/>
              <a:defRPr sz="900" b="0" i="0" u="none" strike="noStrike" cap="none">
                <a:solidFill>
                  <a:srgbClr val="2D58AC"/>
                </a:solidFill>
                <a:latin typeface="Gill Sans" panose="020B0502020104020203"/>
                <a:ea typeface="Gill Sans" panose="020B0502020104020203"/>
                <a:cs typeface="Gill Sans" panose="020B0502020104020203"/>
                <a:sym typeface="Gill Sans" panose="020B0502020104020203"/>
              </a:defRPr>
            </a:lvl2pPr>
            <a:lvl3pPr marL="0" lvl="2" indent="0" algn="r">
              <a:spcBef>
                <a:spcPts val="0"/>
              </a:spcBef>
              <a:buNone/>
              <a:defRPr sz="900" b="0" i="0" u="none" strike="noStrike" cap="none">
                <a:solidFill>
                  <a:srgbClr val="2D58AC"/>
                </a:solidFill>
                <a:latin typeface="Gill Sans" panose="020B0502020104020203"/>
                <a:ea typeface="Gill Sans" panose="020B0502020104020203"/>
                <a:cs typeface="Gill Sans" panose="020B0502020104020203"/>
                <a:sym typeface="Gill Sans" panose="020B0502020104020203"/>
              </a:defRPr>
            </a:lvl3pPr>
            <a:lvl4pPr marL="0" lvl="3" indent="0" algn="r">
              <a:spcBef>
                <a:spcPts val="0"/>
              </a:spcBef>
              <a:buNone/>
              <a:defRPr sz="900" b="0" i="0" u="none" strike="noStrike" cap="none">
                <a:solidFill>
                  <a:srgbClr val="2D58AC"/>
                </a:solidFill>
                <a:latin typeface="Gill Sans" panose="020B0502020104020203"/>
                <a:ea typeface="Gill Sans" panose="020B0502020104020203"/>
                <a:cs typeface="Gill Sans" panose="020B0502020104020203"/>
                <a:sym typeface="Gill Sans" panose="020B0502020104020203"/>
              </a:defRPr>
            </a:lvl4pPr>
            <a:lvl5pPr marL="0" lvl="4" indent="0" algn="r">
              <a:spcBef>
                <a:spcPts val="0"/>
              </a:spcBef>
              <a:buNone/>
              <a:defRPr sz="900" b="0" i="0" u="none" strike="noStrike" cap="none">
                <a:solidFill>
                  <a:srgbClr val="2D58AC"/>
                </a:solidFill>
                <a:latin typeface="Gill Sans" panose="020B0502020104020203"/>
                <a:ea typeface="Gill Sans" panose="020B0502020104020203"/>
                <a:cs typeface="Gill Sans" panose="020B0502020104020203"/>
                <a:sym typeface="Gill Sans" panose="020B0502020104020203"/>
              </a:defRPr>
            </a:lvl5pPr>
            <a:lvl6pPr marL="0" lvl="5" indent="0" algn="r">
              <a:spcBef>
                <a:spcPts val="0"/>
              </a:spcBef>
              <a:buNone/>
              <a:defRPr sz="900" b="0" i="0" u="none" strike="noStrike" cap="none">
                <a:solidFill>
                  <a:srgbClr val="2D58AC"/>
                </a:solidFill>
                <a:latin typeface="Gill Sans" panose="020B0502020104020203"/>
                <a:ea typeface="Gill Sans" panose="020B0502020104020203"/>
                <a:cs typeface="Gill Sans" panose="020B0502020104020203"/>
                <a:sym typeface="Gill Sans" panose="020B0502020104020203"/>
              </a:defRPr>
            </a:lvl6pPr>
            <a:lvl7pPr marL="0" lvl="6" indent="0" algn="r">
              <a:spcBef>
                <a:spcPts val="0"/>
              </a:spcBef>
              <a:buNone/>
              <a:defRPr sz="900" b="0" i="0" u="none" strike="noStrike" cap="none">
                <a:solidFill>
                  <a:srgbClr val="2D58AC"/>
                </a:solidFill>
                <a:latin typeface="Gill Sans" panose="020B0502020104020203"/>
                <a:ea typeface="Gill Sans" panose="020B0502020104020203"/>
                <a:cs typeface="Gill Sans" panose="020B0502020104020203"/>
                <a:sym typeface="Gill Sans" panose="020B0502020104020203"/>
              </a:defRPr>
            </a:lvl7pPr>
            <a:lvl8pPr marL="0" lvl="7" indent="0" algn="r">
              <a:spcBef>
                <a:spcPts val="0"/>
              </a:spcBef>
              <a:buNone/>
              <a:defRPr sz="900" b="0" i="0" u="none" strike="noStrike" cap="none">
                <a:solidFill>
                  <a:srgbClr val="2D58AC"/>
                </a:solidFill>
                <a:latin typeface="Gill Sans" panose="020B0502020104020203"/>
                <a:ea typeface="Gill Sans" panose="020B0502020104020203"/>
                <a:cs typeface="Gill Sans" panose="020B0502020104020203"/>
                <a:sym typeface="Gill Sans" panose="020B0502020104020203"/>
              </a:defRPr>
            </a:lvl8pPr>
            <a:lvl9pPr marL="0" lvl="8" indent="0" algn="r">
              <a:spcBef>
                <a:spcPts val="0"/>
              </a:spcBef>
              <a:buNone/>
              <a:defRPr sz="900" b="0" i="0" u="none" strike="noStrike" cap="none">
                <a:solidFill>
                  <a:srgbClr val="2D58AC"/>
                </a:solidFill>
                <a:latin typeface="Gill Sans" panose="020B0502020104020203"/>
                <a:ea typeface="Gill Sans" panose="020B0502020104020203"/>
                <a:cs typeface="Gill Sans" panose="020B0502020104020203"/>
                <a:sym typeface="Gill Sans" panose="020B05020201040202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9" name="Shape 49"/>
        <p:cNvGrpSpPr/>
        <p:nvPr/>
      </p:nvGrpSpPr>
      <p:grpSpPr>
        <a:xfrm>
          <a:off x="0" y="0"/>
          <a:ext cx="0" cy="0"/>
          <a:chOff x="0" y="0"/>
          <a:chExt cx="0" cy="0"/>
        </a:xfrm>
      </p:grpSpPr>
      <p:sp>
        <p:nvSpPr>
          <p:cNvPr id="50" name="Google Shape;50;p28"/>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8"/>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53" name="Shape 53"/>
        <p:cNvGrpSpPr/>
        <p:nvPr/>
      </p:nvGrpSpPr>
      <p:grpSpPr>
        <a:xfrm>
          <a:off x="0" y="0"/>
          <a:ext cx="0" cy="0"/>
          <a:chOff x="0" y="0"/>
          <a:chExt cx="0" cy="0"/>
        </a:xfrm>
      </p:grpSpPr>
      <p:sp>
        <p:nvSpPr>
          <p:cNvPr id="54" name="Google Shape;54;p29"/>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9"/>
          <p:cNvSpPr txBox="1"/>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panose="020B0502020104020203"/>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p:txBody>
      </p:sp>
      <p:sp>
        <p:nvSpPr>
          <p:cNvPr id="57" name="Google Shape;57;p29"/>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9"/>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1pPr>
            <a:lvl2pPr marL="0" lvl="1"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2pPr>
            <a:lvl3pPr marL="0" lvl="2"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3pPr>
            <a:lvl4pPr marL="0" lvl="3"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4pPr>
            <a:lvl5pPr marL="0" lvl="4"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5pPr>
            <a:lvl6pPr marL="0" lvl="5"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6pPr>
            <a:lvl7pPr marL="0" lvl="6"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7pPr>
            <a:lvl8pPr marL="0" lvl="7"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8pPr>
            <a:lvl9pPr marL="0" lvl="8"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60" name="Shape 60"/>
        <p:cNvGrpSpPr/>
        <p:nvPr/>
      </p:nvGrpSpPr>
      <p:grpSpPr>
        <a:xfrm>
          <a:off x="0" y="0"/>
          <a:ext cx="0" cy="0"/>
          <a:chOff x="0" y="0"/>
          <a:chExt cx="0" cy="0"/>
        </a:xfrm>
      </p:grpSpPr>
      <p:sp>
        <p:nvSpPr>
          <p:cNvPr id="61" name="Google Shape;61;p30"/>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30"/>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p:txBody>
      </p:sp>
      <p:sp>
        <p:nvSpPr>
          <p:cNvPr id="64" name="Google Shape;64;p30"/>
          <p:cNvSpPr txBox="1"/>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4010" algn="l">
              <a:spcBef>
                <a:spcPts val="360"/>
              </a:spcBef>
              <a:spcAft>
                <a:spcPts val="0"/>
              </a:spcAft>
              <a:buSzPts val="1656"/>
              <a:buChar char="◼"/>
              <a:defRPr/>
            </a:lvl1pPr>
            <a:lvl2pPr marL="914400" lvl="1" indent="-334010" algn="l">
              <a:spcBef>
                <a:spcPts val="600"/>
              </a:spcBef>
              <a:spcAft>
                <a:spcPts val="0"/>
              </a:spcAft>
              <a:buSzPts val="1656"/>
              <a:buChar char="◼"/>
              <a:defRPr/>
            </a:lvl2pPr>
            <a:lvl3pPr marL="1371600" lvl="2" indent="-334010" algn="l">
              <a:spcBef>
                <a:spcPts val="600"/>
              </a:spcBef>
              <a:spcAft>
                <a:spcPts val="0"/>
              </a:spcAft>
              <a:buSzPts val="1656"/>
              <a:buChar char="◼"/>
              <a:defRPr/>
            </a:lvl3pPr>
            <a:lvl4pPr marL="1828800" lvl="3" indent="-334010" algn="l">
              <a:spcBef>
                <a:spcPts val="600"/>
              </a:spcBef>
              <a:spcAft>
                <a:spcPts val="0"/>
              </a:spcAft>
              <a:buSzPts val="1656"/>
              <a:buChar char="◼"/>
              <a:defRPr/>
            </a:lvl4pPr>
            <a:lvl5pPr marL="2286000" lvl="4" indent="-334010" algn="l">
              <a:spcBef>
                <a:spcPts val="600"/>
              </a:spcBef>
              <a:spcAft>
                <a:spcPts val="0"/>
              </a:spcAft>
              <a:buSzPts val="1656"/>
              <a:buChar char="◼"/>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65" name="Google Shape;65;p30"/>
          <p:cNvSpPr txBox="1"/>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p:txBody>
      </p:sp>
      <p:sp>
        <p:nvSpPr>
          <p:cNvPr id="66" name="Google Shape;66;p30"/>
          <p:cNvSpPr txBox="1"/>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4010" algn="l">
              <a:spcBef>
                <a:spcPts val="360"/>
              </a:spcBef>
              <a:spcAft>
                <a:spcPts val="0"/>
              </a:spcAft>
              <a:buSzPts val="1656"/>
              <a:buChar char="◼"/>
              <a:defRPr/>
            </a:lvl1pPr>
            <a:lvl2pPr marL="914400" lvl="1" indent="-334010" algn="l">
              <a:spcBef>
                <a:spcPts val="600"/>
              </a:spcBef>
              <a:spcAft>
                <a:spcPts val="0"/>
              </a:spcAft>
              <a:buSzPts val="1656"/>
              <a:buChar char="◼"/>
              <a:defRPr/>
            </a:lvl2pPr>
            <a:lvl3pPr marL="1371600" lvl="2" indent="-334010" algn="l">
              <a:spcBef>
                <a:spcPts val="600"/>
              </a:spcBef>
              <a:spcAft>
                <a:spcPts val="0"/>
              </a:spcAft>
              <a:buSzPts val="1656"/>
              <a:buChar char="◼"/>
              <a:defRPr/>
            </a:lvl3pPr>
            <a:lvl4pPr marL="1828800" lvl="3" indent="-334010" algn="l">
              <a:spcBef>
                <a:spcPts val="600"/>
              </a:spcBef>
              <a:spcAft>
                <a:spcPts val="0"/>
              </a:spcAft>
              <a:buSzPts val="1656"/>
              <a:buChar char="◼"/>
              <a:defRPr/>
            </a:lvl4pPr>
            <a:lvl5pPr marL="2286000" lvl="4" indent="-334010" algn="l">
              <a:spcBef>
                <a:spcPts val="600"/>
              </a:spcBef>
              <a:spcAft>
                <a:spcPts val="0"/>
              </a:spcAft>
              <a:buSzPts val="1656"/>
              <a:buChar char="◼"/>
              <a:defRPr/>
            </a:lvl5pPr>
            <a:lvl6pPr marL="2743200" lvl="5" indent="-334010" algn="l">
              <a:spcBef>
                <a:spcPts val="600"/>
              </a:spcBef>
              <a:spcAft>
                <a:spcPts val="0"/>
              </a:spcAft>
              <a:buSzPts val="1656"/>
              <a:buChar char="◼"/>
              <a:defRPr/>
            </a:lvl6pPr>
            <a:lvl7pPr marL="3200400" lvl="6" indent="-334010" algn="l">
              <a:spcBef>
                <a:spcPts val="600"/>
              </a:spcBef>
              <a:spcAft>
                <a:spcPts val="0"/>
              </a:spcAft>
              <a:buSzPts val="1656"/>
              <a:buChar char="◼"/>
              <a:defRPr/>
            </a:lvl7pPr>
            <a:lvl8pPr marL="3657600" lvl="7" indent="-334010" algn="l">
              <a:spcBef>
                <a:spcPts val="600"/>
              </a:spcBef>
              <a:spcAft>
                <a:spcPts val="0"/>
              </a:spcAft>
              <a:buSzPts val="1656"/>
              <a:buChar char="◼"/>
              <a:defRPr/>
            </a:lvl8pPr>
            <a:lvl9pPr marL="4114800" lvl="8" indent="-334010" algn="l">
              <a:spcBef>
                <a:spcPts val="600"/>
              </a:spcBef>
              <a:spcAft>
                <a:spcPts val="600"/>
              </a:spcAft>
              <a:buSzPts val="1656"/>
              <a:buChar char="◼"/>
              <a:defRPr/>
            </a:lvl9pPr>
          </a:lstStyle>
          <a:p/>
        </p:txBody>
      </p:sp>
      <p:sp>
        <p:nvSpPr>
          <p:cNvPr id="67" name="Google Shape;67;p30"/>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0"/>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0"/>
          <p:cNvSpPr txBox="1"/>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70" name="Shape 70"/>
        <p:cNvGrpSpPr/>
        <p:nvPr/>
      </p:nvGrpSpPr>
      <p:grpSpPr>
        <a:xfrm>
          <a:off x="0" y="0"/>
          <a:ext cx="0" cy="0"/>
          <a:chOff x="0" y="0"/>
          <a:chExt cx="0" cy="0"/>
        </a:xfrm>
      </p:grpSpPr>
      <p:sp>
        <p:nvSpPr>
          <p:cNvPr id="71" name="Google Shape;71;p31"/>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74" name="Google Shape;74;p31"/>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1"/>
          <p:cNvSpPr txBox="1"/>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76" name="Shape 76"/>
        <p:cNvGrpSpPr/>
        <p:nvPr/>
      </p:nvGrpSpPr>
      <p:grpSpPr>
        <a:xfrm>
          <a:off x="0" y="0"/>
          <a:ext cx="0" cy="0"/>
          <a:chOff x="0" y="0"/>
          <a:chExt cx="0" cy="0"/>
        </a:xfrm>
      </p:grpSpPr>
      <p:sp>
        <p:nvSpPr>
          <p:cNvPr id="77" name="Google Shape;77;p32"/>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2"/>
          <p:cNvSpPr txBox="1"/>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panose="020B0502020104020203"/>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4010" algn="l">
              <a:spcBef>
                <a:spcPts val="600"/>
              </a:spcBef>
              <a:spcAft>
                <a:spcPts val="0"/>
              </a:spcAft>
              <a:buSzPts val="1656"/>
              <a:buChar char="◼"/>
              <a:defRPr sz="1800">
                <a:solidFill>
                  <a:schemeClr val="dk2"/>
                </a:solidFill>
              </a:defRPr>
            </a:lvl2pPr>
            <a:lvl3pPr marL="1371600" lvl="2" indent="-321945" algn="l">
              <a:spcBef>
                <a:spcPts val="600"/>
              </a:spcBef>
              <a:spcAft>
                <a:spcPts val="0"/>
              </a:spcAft>
              <a:buSzPts val="1472"/>
              <a:buChar char="◼"/>
              <a:defRPr sz="1600">
                <a:solidFill>
                  <a:schemeClr val="dk2"/>
                </a:solidFill>
              </a:defRPr>
            </a:lvl3pPr>
            <a:lvl4pPr marL="1828800" lvl="3" indent="-310515" algn="l">
              <a:spcBef>
                <a:spcPts val="600"/>
              </a:spcBef>
              <a:spcAft>
                <a:spcPts val="0"/>
              </a:spcAft>
              <a:buSzPts val="1288"/>
              <a:buChar char="◼"/>
              <a:defRPr sz="1400">
                <a:solidFill>
                  <a:schemeClr val="dk2"/>
                </a:solidFill>
              </a:defRPr>
            </a:lvl4pPr>
            <a:lvl5pPr marL="2286000" lvl="4" indent="-310515" algn="l">
              <a:spcBef>
                <a:spcPts val="600"/>
              </a:spcBef>
              <a:spcAft>
                <a:spcPts val="0"/>
              </a:spcAft>
              <a:buSzPts val="1288"/>
              <a:buChar char="◼"/>
              <a:defRPr sz="1400">
                <a:solidFill>
                  <a:schemeClr val="dk2"/>
                </a:solidFill>
              </a:defRPr>
            </a:lvl5pPr>
            <a:lvl6pPr marL="2743200" lvl="5" indent="-310515" algn="l">
              <a:spcBef>
                <a:spcPts val="600"/>
              </a:spcBef>
              <a:spcAft>
                <a:spcPts val="0"/>
              </a:spcAft>
              <a:buSzPts val="1288"/>
              <a:buChar char="◼"/>
              <a:defRPr sz="1400">
                <a:solidFill>
                  <a:schemeClr val="dk2"/>
                </a:solidFill>
              </a:defRPr>
            </a:lvl6pPr>
            <a:lvl7pPr marL="3200400" lvl="6" indent="-310515" algn="l">
              <a:spcBef>
                <a:spcPts val="600"/>
              </a:spcBef>
              <a:spcAft>
                <a:spcPts val="0"/>
              </a:spcAft>
              <a:buSzPts val="1288"/>
              <a:buChar char="◼"/>
              <a:defRPr sz="1400">
                <a:solidFill>
                  <a:schemeClr val="dk2"/>
                </a:solidFill>
              </a:defRPr>
            </a:lvl7pPr>
            <a:lvl8pPr marL="3657600" lvl="7" indent="-310515" algn="l">
              <a:spcBef>
                <a:spcPts val="600"/>
              </a:spcBef>
              <a:spcAft>
                <a:spcPts val="0"/>
              </a:spcAft>
              <a:buSzPts val="1288"/>
              <a:buChar char="◼"/>
              <a:defRPr sz="1400">
                <a:solidFill>
                  <a:schemeClr val="dk2"/>
                </a:solidFill>
              </a:defRPr>
            </a:lvl8pPr>
            <a:lvl9pPr marL="4114800" lvl="8" indent="-310515" algn="l">
              <a:spcBef>
                <a:spcPts val="600"/>
              </a:spcBef>
              <a:spcAft>
                <a:spcPts val="600"/>
              </a:spcAft>
              <a:buSzPts val="1288"/>
              <a:buChar char="◼"/>
              <a:defRPr sz="1400">
                <a:solidFill>
                  <a:schemeClr val="dk2"/>
                </a:solidFill>
              </a:defRPr>
            </a:lvl9pPr>
          </a:lstStyle>
          <a:p/>
        </p:txBody>
      </p:sp>
      <p:sp>
        <p:nvSpPr>
          <p:cNvPr id="80" name="Google Shape;80;p32"/>
          <p:cNvSpPr txBox="1"/>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p:txBody>
      </p:sp>
      <p:sp>
        <p:nvSpPr>
          <p:cNvPr id="81" name="Google Shape;81;p32"/>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2"/>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1pPr>
            <a:lvl2pPr marL="0" lvl="1"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2pPr>
            <a:lvl3pPr marL="0" lvl="2"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3pPr>
            <a:lvl4pPr marL="0" lvl="3"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4pPr>
            <a:lvl5pPr marL="0" lvl="4"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5pPr>
            <a:lvl6pPr marL="0" lvl="5"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6pPr>
            <a:lvl7pPr marL="0" lvl="6"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7pPr>
            <a:lvl8pPr marL="0" lvl="7"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8pPr>
            <a:lvl9pPr marL="0" lvl="8" indent="0" algn="r">
              <a:spcBef>
                <a:spcPts val="0"/>
              </a:spcBef>
              <a:buNone/>
              <a:defRPr sz="900">
                <a:solidFill>
                  <a:srgbClr val="2D58AC"/>
                </a:solidFill>
                <a:latin typeface="Gill Sans" panose="020B0502020104020203"/>
                <a:ea typeface="Gill Sans" panose="020B0502020104020203"/>
                <a:cs typeface="Gill Sans" panose="020B0502020104020203"/>
                <a:sym typeface="Gill Sans" panose="020B05020201040202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23"/>
          <p:cNvSpPr txBox="1"/>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panose="020B0502020104020203"/>
              <a:buNone/>
              <a:defRPr sz="2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p:txBody>
      </p:sp>
      <p:sp>
        <p:nvSpPr>
          <p:cNvPr id="11" name="Google Shape;11;p23"/>
          <p:cNvSpPr txBox="1"/>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4010"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1pPr>
            <a:lvl2pPr marL="914400" marR="0" lvl="1" indent="-321945"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2pPr>
            <a:lvl3pPr marL="1371600" marR="0" lvl="2" indent="-310515"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3pPr>
            <a:lvl4pPr marL="1828800" marR="0" lvl="3" indent="-298450"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4pPr>
            <a:lvl5pPr marL="2286000" marR="0" lvl="4" indent="-298450"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5pPr>
            <a:lvl6pPr marL="2743200" marR="0" lvl="5" indent="-298450"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6pPr>
            <a:lvl7pPr marL="3200400" marR="0" lvl="6" indent="-298450"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7pPr>
            <a:lvl8pPr marL="3657600" marR="0" lvl="7" indent="-298450"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8pPr>
            <a:lvl9pPr marL="4114800" marR="0" lvl="8" indent="-298450"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9pPr>
          </a:lstStyle>
          <a:p/>
        </p:txBody>
      </p:sp>
      <p:sp>
        <p:nvSpPr>
          <p:cNvPr id="12" name="Google Shape;12;p23"/>
          <p:cNvSpPr txBox="1"/>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9pPr>
          </a:lstStyle>
          <a:p/>
        </p:txBody>
      </p:sp>
      <p:sp>
        <p:nvSpPr>
          <p:cNvPr id="13" name="Google Shape;13;p23"/>
          <p:cNvSpPr txBox="1"/>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9pPr>
          </a:lstStyle>
          <a:p/>
        </p:txBody>
      </p:sp>
      <p:sp>
        <p:nvSpPr>
          <p:cNvPr id="14" name="Google Shape;14;p23"/>
          <p:cNvSpPr txBox="1"/>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1pPr>
            <a:lvl2pPr marL="0" marR="0" lvl="1" indent="0" algn="r" rtl="0">
              <a:spcBef>
                <a:spcPts val="0"/>
              </a:spcBef>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2pPr>
            <a:lvl3pPr marL="0" marR="0" lvl="2" indent="0" algn="r" rtl="0">
              <a:spcBef>
                <a:spcPts val="0"/>
              </a:spcBef>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3pPr>
            <a:lvl4pPr marL="0" marR="0" lvl="3" indent="0" algn="r" rtl="0">
              <a:spcBef>
                <a:spcPts val="0"/>
              </a:spcBef>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4pPr>
            <a:lvl5pPr marL="0" marR="0" lvl="4" indent="0" algn="r" rtl="0">
              <a:spcBef>
                <a:spcPts val="0"/>
              </a:spcBef>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5pPr>
            <a:lvl6pPr marL="0" marR="0" lvl="5" indent="0" algn="r" rtl="0">
              <a:spcBef>
                <a:spcPts val="0"/>
              </a:spcBef>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6pPr>
            <a:lvl7pPr marL="0" marR="0" lvl="6" indent="0" algn="r" rtl="0">
              <a:spcBef>
                <a:spcPts val="0"/>
              </a:spcBef>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7pPr>
            <a:lvl8pPr marL="0" marR="0" lvl="7" indent="0" algn="r" rtl="0">
              <a:spcBef>
                <a:spcPts val="0"/>
              </a:spcBef>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8pPr>
            <a:lvl9pPr marL="0" marR="0" lvl="8" indent="0" algn="r" rtl="0">
              <a:spcBef>
                <a:spcPts val="0"/>
              </a:spcBef>
              <a:buNone/>
              <a:defRPr sz="900" b="0" i="0" u="none" strike="noStrike" cap="none">
                <a:solidFill>
                  <a:schemeClr val="accent2"/>
                </a:solidFill>
                <a:latin typeface="Gill Sans" panose="020B0502020104020203"/>
                <a:ea typeface="Gill Sans" panose="020B0502020104020203"/>
                <a:cs typeface="Gill Sans" panose="020B0502020104020203"/>
                <a:sym typeface="Gill Sans" panose="020B0502020104020203"/>
              </a:defRPr>
            </a:lvl9pPr>
          </a:lstStyle>
          <a:p>
            <a:pPr marL="0" lvl="0" indent="0" algn="r" rtl="0">
              <a:spcBef>
                <a:spcPts val="0"/>
              </a:spcBef>
              <a:spcAft>
                <a:spcPts val="0"/>
              </a:spcAft>
              <a:buNone/>
            </a:pPr>
            <a:fld id="{00000000-1234-1234-1234-123412341234}" type="slidenum">
              <a:rPr lang="en-US"/>
            </a:fld>
            <a:endParaRPr lang="en-US"/>
          </a:p>
        </p:txBody>
      </p:sp>
      <p:sp>
        <p:nvSpPr>
          <p:cNvPr id="15" name="Google Shape;15;p23"/>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3"/>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3"/>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8" name="Shape 108"/>
        <p:cNvGrpSpPr/>
        <p:nvPr/>
      </p:nvGrpSpPr>
      <p:grpSpPr>
        <a:xfrm>
          <a:off x="0" y="0"/>
          <a:ext cx="0" cy="0"/>
          <a:chOff x="0" y="0"/>
          <a:chExt cx="0" cy="0"/>
        </a:xfrm>
      </p:grpSpPr>
      <p:sp>
        <p:nvSpPr>
          <p:cNvPr id="109" name="Google Shape;109;p1"/>
          <p:cNvSpPr txBox="1"/>
          <p:nvPr>
            <p:ph type="ctrTitle"/>
          </p:nvPr>
        </p:nvSpPr>
        <p:spPr>
          <a:xfrm>
            <a:off x="335978" y="3932874"/>
            <a:ext cx="3627438" cy="269130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500"/>
              <a:buFont typeface="Gill Sans" panose="020B0502020104020203"/>
              <a:buNone/>
            </a:pPr>
            <a:r>
              <a:rPr lang="en-US"/>
              <a:t>INITIAL APPROACH TO LIBRARY MANAGEMENT SYSTEM</a:t>
            </a:r>
            <a:endParaRPr lang="en-US"/>
          </a:p>
        </p:txBody>
      </p:sp>
      <p:pic>
        <p:nvPicPr>
          <p:cNvPr id="110" name="Google Shape;110;p1" descr="close up of mathematical graphs"/>
          <p:cNvPicPr preferRelativeResize="0"/>
          <p:nvPr>
            <p:ph type="pic" idx="2"/>
          </p:nvPr>
        </p:nvPicPr>
        <p:blipFill rotWithShape="1">
          <a:blip r:embed="rId1"/>
          <a:srcRect l="121" r="120"/>
          <a:stretch>
            <a:fillRect/>
          </a:stretch>
        </p:blipFill>
        <p:spPr>
          <a:xfrm>
            <a:off x="0" y="0"/>
            <a:ext cx="12192000" cy="2928769"/>
          </a:xfrm>
          <a:prstGeom prst="rect">
            <a:avLst/>
          </a:prstGeom>
          <a:noFill/>
          <a:ln>
            <a:noFill/>
          </a:ln>
        </p:spPr>
      </p:pic>
      <p:sp>
        <p:nvSpPr>
          <p:cNvPr id="111" name="Google Shape;111;p1"/>
          <p:cNvSpPr txBox="1"/>
          <p:nvPr>
            <p:ph type="body" idx="1"/>
          </p:nvPr>
        </p:nvSpPr>
        <p:spPr>
          <a:xfrm>
            <a:off x="8184746" y="3261995"/>
            <a:ext cx="3507408" cy="3570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932"/>
              <a:buNone/>
            </a:pPr>
            <a:r>
              <a:rPr lang="en-US" sz="2800"/>
              <a:t>Our Motive</a:t>
            </a:r>
            <a:endParaRPr lang="en-US" sz="2800"/>
          </a:p>
        </p:txBody>
      </p:sp>
      <p:sp>
        <p:nvSpPr>
          <p:cNvPr id="112" name="Google Shape;112;p1"/>
          <p:cNvSpPr txBox="1"/>
          <p:nvPr>
            <p:ph type="body" idx="3"/>
          </p:nvPr>
        </p:nvSpPr>
        <p:spPr>
          <a:xfrm>
            <a:off x="7824470" y="3618865"/>
            <a:ext cx="4027805" cy="24936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28"/>
              <a:buNone/>
            </a:pPr>
            <a:r>
              <a:rPr lang="en-US" sz="2400"/>
              <a:t>Help students to access the library in digital mode.</a:t>
            </a:r>
            <a:endParaRPr lang="en-US" sz="2400"/>
          </a:p>
          <a:p>
            <a:pPr marL="0" lvl="0" indent="0" algn="l" rtl="0">
              <a:lnSpc>
                <a:spcPct val="150000"/>
              </a:lnSpc>
              <a:spcBef>
                <a:spcPts val="0"/>
              </a:spcBef>
              <a:spcAft>
                <a:spcPts val="0"/>
              </a:spcAft>
              <a:buSzPts val="828"/>
              <a:buNone/>
            </a:pPr>
            <a:endParaRPr lang="en-US" sz="2400"/>
          </a:p>
          <a:p>
            <a:pPr marL="0" lvl="0" indent="0" algn="l" rtl="0">
              <a:lnSpc>
                <a:spcPct val="150000"/>
              </a:lnSpc>
              <a:spcBef>
                <a:spcPts val="0"/>
              </a:spcBef>
              <a:spcAft>
                <a:spcPts val="0"/>
              </a:spcAft>
              <a:buSzPts val="828"/>
              <a:buNone/>
            </a:pPr>
            <a:endParaRPr lang="en-US" sz="2400"/>
          </a:p>
        </p:txBody>
      </p:sp>
      <p:sp>
        <p:nvSpPr>
          <p:cNvPr id="113" name="Google Shape;113;p1"/>
          <p:cNvSpPr txBox="1"/>
          <p:nvPr>
            <p:ph type="body" idx="5"/>
          </p:nvPr>
        </p:nvSpPr>
        <p:spPr>
          <a:xfrm>
            <a:off x="4716780" y="3188970"/>
            <a:ext cx="3052445" cy="4610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932"/>
              <a:buNone/>
            </a:pPr>
            <a:r>
              <a:rPr lang="en-US" sz="2800"/>
              <a:t>Group members</a:t>
            </a:r>
            <a:endParaRPr lang="en-US" sz="2800"/>
          </a:p>
        </p:txBody>
      </p:sp>
      <p:sp>
        <p:nvSpPr>
          <p:cNvPr id="114" name="Google Shape;114;p1"/>
          <p:cNvSpPr txBox="1"/>
          <p:nvPr>
            <p:ph type="body" idx="6"/>
          </p:nvPr>
        </p:nvSpPr>
        <p:spPr>
          <a:xfrm>
            <a:off x="4716780" y="3618865"/>
            <a:ext cx="2152650" cy="2560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828"/>
              <a:buNone/>
            </a:pPr>
            <a:r>
              <a:rPr lang="en-US" sz="2000"/>
              <a:t>Arko Kundu</a:t>
            </a:r>
            <a:endParaRPr lang="en-US" sz="2000"/>
          </a:p>
          <a:p>
            <a:pPr marL="0" lvl="0" indent="0" algn="l" rtl="0">
              <a:spcBef>
                <a:spcPts val="780"/>
              </a:spcBef>
              <a:spcAft>
                <a:spcPts val="0"/>
              </a:spcAft>
              <a:buSzPts val="828"/>
              <a:buNone/>
            </a:pPr>
            <a:r>
              <a:rPr lang="en-US" sz="2000"/>
              <a:t>Dipayan Paul</a:t>
            </a:r>
            <a:endParaRPr lang="en-US" sz="2000"/>
          </a:p>
          <a:p>
            <a:pPr marL="0" lvl="0" indent="0" algn="l" rtl="0">
              <a:spcBef>
                <a:spcPts val="780"/>
              </a:spcBef>
              <a:spcAft>
                <a:spcPts val="0"/>
              </a:spcAft>
              <a:buSzPts val="828"/>
              <a:buNone/>
            </a:pPr>
            <a:r>
              <a:rPr lang="en-US" sz="2000"/>
              <a:t>Purnendu Naskar</a:t>
            </a:r>
            <a:endParaRPr lang="en-US" sz="2000"/>
          </a:p>
          <a:p>
            <a:pPr marL="0" lvl="0" indent="0" algn="l" rtl="0">
              <a:spcBef>
                <a:spcPts val="780"/>
              </a:spcBef>
              <a:spcAft>
                <a:spcPts val="0"/>
              </a:spcAft>
              <a:buSzPts val="828"/>
              <a:buNone/>
            </a:pPr>
            <a:r>
              <a:rPr lang="en-US" sz="2000"/>
              <a:t>Rishav Saha</a:t>
            </a:r>
            <a:endParaRPr lang="en-US" sz="2000"/>
          </a:p>
          <a:p>
            <a:pPr marL="0" lvl="0" indent="0" algn="l" rtl="0">
              <a:spcBef>
                <a:spcPts val="780"/>
              </a:spcBef>
              <a:spcAft>
                <a:spcPts val="0"/>
              </a:spcAft>
              <a:buSzPts val="828"/>
              <a:buNone/>
            </a:pPr>
            <a:r>
              <a:rPr lang="en-US" sz="2000"/>
              <a:t>Swastik Sarkar</a:t>
            </a:r>
            <a:endParaRPr lang="en-US" sz="2000"/>
          </a:p>
        </p:txBody>
      </p:sp>
      <p:sp>
        <p:nvSpPr>
          <p:cNvPr id="115" name="Google Shape;115;p1"/>
          <p:cNvSpPr/>
          <p:nvPr/>
        </p:nvSpPr>
        <p:spPr>
          <a:xfrm>
            <a:off x="427839" y="290819"/>
            <a:ext cx="3679567" cy="930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16" name="Google Shape;116;p1"/>
          <p:cNvSpPr/>
          <p:nvPr/>
        </p:nvSpPr>
        <p:spPr>
          <a:xfrm>
            <a:off x="8129333" y="291854"/>
            <a:ext cx="3692552" cy="93003"/>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17" name="Google Shape;117;p1"/>
          <p:cNvSpPr/>
          <p:nvPr/>
        </p:nvSpPr>
        <p:spPr>
          <a:xfrm>
            <a:off x="4214385" y="290818"/>
            <a:ext cx="3800580" cy="9300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118" name="Google Shape;118;p1"/>
          <p:cNvPicPr preferRelativeResize="0"/>
          <p:nvPr/>
        </p:nvPicPr>
        <p:blipFill rotWithShape="1">
          <a:blip r:embed="rId2"/>
          <a:srcRect/>
          <a:stretch>
            <a:fillRect/>
          </a:stretch>
        </p:blipFill>
        <p:spPr>
          <a:xfrm>
            <a:off x="1703708" y="3068955"/>
            <a:ext cx="862767" cy="859260"/>
          </a:xfrm>
          <a:prstGeom prst="rect">
            <a:avLst/>
          </a:prstGeom>
          <a:noFill/>
          <a:ln>
            <a:noFill/>
          </a:ln>
        </p:spPr>
      </p:pic>
      <p:pic>
        <p:nvPicPr>
          <p:cNvPr id="2" name="Google Shape;118;p1"/>
          <p:cNvPicPr preferRelativeResize="0"/>
          <p:nvPr/>
        </p:nvPicPr>
        <p:blipFill rotWithShape="1">
          <a:blip r:embed="rId2"/>
          <a:srcRect/>
          <a:stretch>
            <a:fillRect/>
          </a:stretch>
        </p:blipFill>
        <p:spPr>
          <a:xfrm>
            <a:off x="9984740" y="626110"/>
            <a:ext cx="1684655" cy="1676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randombar(horizontal)">
                                      <p:cBhvr>
                                        <p:cTn id="7" dur="5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4">
                                            <p:txEl>
                                              <p:pRg st="0" end="0"/>
                                            </p:txEl>
                                          </p:spTgt>
                                        </p:tgtEl>
                                        <p:attrNameLst>
                                          <p:attrName>style.visibility</p:attrName>
                                        </p:attrNameLst>
                                      </p:cBhvr>
                                      <p:to>
                                        <p:strVal val="visible"/>
                                      </p:to>
                                    </p:set>
                                    <p:animEffect transition="in" filter="checkerboard(across)">
                                      <p:cBhvr>
                                        <p:cTn id="12" dur="500"/>
                                        <p:tgtEl>
                                          <p:spTgt spid="1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4">
                                            <p:txEl>
                                              <p:pRg st="1" end="1"/>
                                            </p:txEl>
                                          </p:spTgt>
                                        </p:tgtEl>
                                        <p:attrNameLst>
                                          <p:attrName>style.visibility</p:attrName>
                                        </p:attrNameLst>
                                      </p:cBhvr>
                                      <p:to>
                                        <p:strVal val="visible"/>
                                      </p:to>
                                    </p:set>
                                    <p:animEffect transition="in" filter="checkerboard(across)">
                                      <p:cBhvr>
                                        <p:cTn id="17" dur="500"/>
                                        <p:tgtEl>
                                          <p:spTgt spid="1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14">
                                            <p:txEl>
                                              <p:pRg st="2" end="2"/>
                                            </p:txEl>
                                          </p:spTgt>
                                        </p:tgtEl>
                                        <p:attrNameLst>
                                          <p:attrName>style.visibility</p:attrName>
                                        </p:attrNameLst>
                                      </p:cBhvr>
                                      <p:to>
                                        <p:strVal val="visible"/>
                                      </p:to>
                                    </p:set>
                                    <p:animEffect transition="in" filter="checkerboard(across)">
                                      <p:cBhvr>
                                        <p:cTn id="22" dur="500"/>
                                        <p:tgtEl>
                                          <p:spTgt spid="1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4">
                                            <p:txEl>
                                              <p:pRg st="3" end="3"/>
                                            </p:txEl>
                                          </p:spTgt>
                                        </p:tgtEl>
                                        <p:attrNameLst>
                                          <p:attrName>style.visibility</p:attrName>
                                        </p:attrNameLst>
                                      </p:cBhvr>
                                      <p:to>
                                        <p:strVal val="visible"/>
                                      </p:to>
                                    </p:set>
                                    <p:animEffect transition="in" filter="checkerboard(across)">
                                      <p:cBhvr>
                                        <p:cTn id="27" dur="500"/>
                                        <p:tgtEl>
                                          <p:spTgt spid="11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4">
                                            <p:txEl>
                                              <p:pRg st="4" end="4"/>
                                            </p:txEl>
                                          </p:spTgt>
                                        </p:tgtEl>
                                        <p:attrNameLst>
                                          <p:attrName>style.visibility</p:attrName>
                                        </p:attrNameLst>
                                      </p:cBhvr>
                                      <p:to>
                                        <p:strVal val="visible"/>
                                      </p:to>
                                    </p:set>
                                    <p:animEffect transition="in" filter="checkerboard(across)">
                                      <p:cBhvr>
                                        <p:cTn id="32" dur="500"/>
                                        <p:tgtEl>
                                          <p:spTgt spid="11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111">
                                            <p:txEl>
                                              <p:pRg st="0" end="0"/>
                                            </p:txEl>
                                          </p:spTgt>
                                        </p:tgtEl>
                                        <p:attrNameLst>
                                          <p:attrName>style.visibility</p:attrName>
                                        </p:attrNameLst>
                                      </p:cBhvr>
                                      <p:to>
                                        <p:strVal val="visible"/>
                                      </p:to>
                                    </p:set>
                                    <p:animEffect transition="in" filter="strips(downLeft)">
                                      <p:cBhvr>
                                        <p:cTn id="37" dur="500"/>
                                        <p:tgtEl>
                                          <p:spTgt spid="1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2">
                                            <p:txEl>
                                              <p:pRg st="0" end="0"/>
                                            </p:txEl>
                                          </p:spTgt>
                                        </p:tgtEl>
                                        <p:attrNameLst>
                                          <p:attrName>style.visibility</p:attrName>
                                        </p:attrNameLst>
                                      </p:cBhvr>
                                      <p:to>
                                        <p:strVal val="visible"/>
                                      </p:to>
                                    </p:set>
                                    <p:animEffect transition="in" filter="fade">
                                      <p:cBhvr>
                                        <p:cTn id="42" dur="1000"/>
                                        <p:tgtEl>
                                          <p:spTgt spid="112">
                                            <p:txEl>
                                              <p:pRg st="0" end="0"/>
                                            </p:txEl>
                                          </p:spTgt>
                                        </p:tgtEl>
                                      </p:cBhvr>
                                    </p:animEffect>
                                    <p:anim calcmode="lin" valueType="num">
                                      <p:cBhvr>
                                        <p:cTn id="43"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build="p"/>
      <p:bldP spid="114"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6" name="Shape 226"/>
        <p:cNvGrpSpPr/>
        <p:nvPr/>
      </p:nvGrpSpPr>
      <p:grpSpPr>
        <a:xfrm>
          <a:off x="0" y="0"/>
          <a:ext cx="0" cy="0"/>
          <a:chOff x="0" y="0"/>
          <a:chExt cx="0" cy="0"/>
        </a:xfrm>
      </p:grpSpPr>
      <p:sp>
        <p:nvSpPr>
          <p:cNvPr id="227" name="Google Shape;227;p9"/>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8" name="Google Shape;228;p9"/>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9"/>
          <p:cNvSpPr txBox="1"/>
          <p:nvPr>
            <p:ph type="title"/>
          </p:nvPr>
        </p:nvSpPr>
        <p:spPr>
          <a:xfrm>
            <a:off x="581192" y="5264487"/>
            <a:ext cx="11029616" cy="71887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a:solidFill>
                  <a:srgbClr val="FFFEFF"/>
                </a:solidFill>
              </a:rPr>
              <a:t>Web SERVER</a:t>
            </a:r>
            <a:endParaRPr lang="en-US">
              <a:solidFill>
                <a:srgbClr val="FFFEFF"/>
              </a:solidFill>
            </a:endParaRPr>
          </a:p>
        </p:txBody>
      </p:sp>
      <p:grpSp>
        <p:nvGrpSpPr>
          <p:cNvPr id="230" name="Google Shape;230;p9"/>
          <p:cNvGrpSpPr/>
          <p:nvPr/>
        </p:nvGrpSpPr>
        <p:grpSpPr>
          <a:xfrm>
            <a:off x="4309634" y="1484534"/>
            <a:ext cx="4320000" cy="3029585"/>
            <a:chOff x="5969691" y="1065045"/>
            <a:chExt cx="4320000" cy="3029585"/>
          </a:xfrm>
        </p:grpSpPr>
        <p:sp>
          <p:nvSpPr>
            <p:cNvPr id="231" name="Google Shape;231;p9"/>
            <p:cNvSpPr/>
            <p:nvPr/>
          </p:nvSpPr>
          <p:spPr>
            <a:xfrm>
              <a:off x="6964383" y="1065045"/>
              <a:ext cx="2148042" cy="2078408"/>
            </a:xfrm>
            <a:prstGeom prst="rect">
              <a:avLst/>
            </a:prstGeom>
            <a:blipFill rotWithShape="1">
              <a:blip r:embed="rId1"/>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9"/>
            <p:cNvSpPr/>
            <p:nvPr/>
          </p:nvSpPr>
          <p:spPr>
            <a:xfrm>
              <a:off x="5969691" y="3374562"/>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9"/>
            <p:cNvSpPr txBox="1"/>
            <p:nvPr/>
          </p:nvSpPr>
          <p:spPr>
            <a:xfrm>
              <a:off x="5969691" y="3374540"/>
              <a:ext cx="4048760" cy="7200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Gill Sans" panose="020B0502020104020203"/>
                <a:buNone/>
              </a:pPr>
              <a:r>
                <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XAMPP</a:t>
              </a:r>
              <a:endParaRPr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p:cTn id="7" dur="500" fill="hold"/>
                                        <p:tgtEl>
                                          <p:spTgt spid="230"/>
                                        </p:tgtEl>
                                        <p:attrNameLst>
                                          <p:attrName>ppt_w</p:attrName>
                                        </p:attrNameLst>
                                      </p:cBhvr>
                                      <p:tavLst>
                                        <p:tav tm="0">
                                          <p:val>
                                            <p:fltVal val="0"/>
                                          </p:val>
                                        </p:tav>
                                        <p:tav tm="100000">
                                          <p:val>
                                            <p:strVal val="#ppt_w"/>
                                          </p:val>
                                        </p:tav>
                                      </p:tavLst>
                                    </p:anim>
                                    <p:anim calcmode="lin" valueType="num">
                                      <p:cBhvr>
                                        <p:cTn id="8" dur="500" fill="hold"/>
                                        <p:tgtEl>
                                          <p:spTgt spid="230"/>
                                        </p:tgtEl>
                                        <p:attrNameLst>
                                          <p:attrName>ppt_h</p:attrName>
                                        </p:attrNameLst>
                                      </p:cBhvr>
                                      <p:tavLst>
                                        <p:tav tm="0">
                                          <p:val>
                                            <p:fltVal val="0"/>
                                          </p:val>
                                        </p:tav>
                                        <p:tav tm="100000">
                                          <p:val>
                                            <p:strVal val="#ppt_h"/>
                                          </p:val>
                                        </p:tav>
                                      </p:tavLst>
                                    </p:anim>
                                    <p:animEffect transition="in" filter="fade">
                                      <p:cBhvr>
                                        <p:cTn id="9"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26" name="Shape 226"/>
        <p:cNvGrpSpPr/>
        <p:nvPr/>
      </p:nvGrpSpPr>
      <p:grpSpPr>
        <a:xfrm>
          <a:off x="0" y="0"/>
          <a:ext cx="0" cy="0"/>
          <a:chOff x="0" y="0"/>
          <a:chExt cx="0" cy="0"/>
        </a:xfrm>
      </p:grpSpPr>
      <p:sp>
        <p:nvSpPr>
          <p:cNvPr id="227" name="Google Shape;227;p9"/>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8" name="Google Shape;228;p9"/>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9"/>
          <p:cNvSpPr txBox="1"/>
          <p:nvPr>
            <p:ph type="title"/>
          </p:nvPr>
        </p:nvSpPr>
        <p:spPr>
          <a:xfrm>
            <a:off x="581192" y="5264487"/>
            <a:ext cx="11029616" cy="71887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a:solidFill>
                  <a:srgbClr val="FFFEFF"/>
                </a:solidFill>
              </a:rPr>
              <a:t>SOURCE CODE EDITOR</a:t>
            </a:r>
            <a:endParaRPr lang="en-US">
              <a:solidFill>
                <a:srgbClr val="FFFEFF"/>
              </a:solidFill>
            </a:endParaRPr>
          </a:p>
        </p:txBody>
      </p:sp>
      <p:grpSp>
        <p:nvGrpSpPr>
          <p:cNvPr id="230" name="Google Shape;230;p9"/>
          <p:cNvGrpSpPr/>
          <p:nvPr/>
        </p:nvGrpSpPr>
        <p:grpSpPr>
          <a:xfrm>
            <a:off x="4309634" y="3794029"/>
            <a:ext cx="4320000" cy="720090"/>
            <a:chOff x="5969691" y="3374540"/>
            <a:chExt cx="4320000" cy="720090"/>
          </a:xfrm>
        </p:grpSpPr>
        <p:sp>
          <p:nvSpPr>
            <p:cNvPr id="232" name="Google Shape;232;p9"/>
            <p:cNvSpPr/>
            <p:nvPr/>
          </p:nvSpPr>
          <p:spPr>
            <a:xfrm>
              <a:off x="5969691" y="3374562"/>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9"/>
            <p:cNvSpPr txBox="1"/>
            <p:nvPr/>
          </p:nvSpPr>
          <p:spPr>
            <a:xfrm>
              <a:off x="5969691" y="3374540"/>
              <a:ext cx="4048760" cy="7200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Gill Sans" panose="020B0502020104020203"/>
                <a:buNone/>
              </a:pPr>
              <a:r>
                <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Visual Studio Code</a:t>
              </a:r>
              <a:endPar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grpSp>
      <p:pic>
        <p:nvPicPr>
          <p:cNvPr id="12" name="Picture 12" descr="Visual Studio Code - YouTube"/>
          <p:cNvPicPr/>
          <p:nvPr/>
        </p:nvPicPr>
        <p:blipFill rotWithShape="1">
          <a:blip r:embed="rId1" cstate="print">
            <a:alphaModFix amt="99000"/>
            <a:extLst>
              <a:ext uri="{28A0092B-C50C-407E-A947-70E740481C1C}">
                <a14:useLocalDpi xmlns:a14="http://schemas.microsoft.com/office/drawing/2010/main" val="0"/>
              </a:ext>
            </a:extLst>
          </a:blip>
          <a:srcRect l="9795" t="12977" r="10952" b="11586"/>
          <a:stretch>
            <a:fillRect/>
          </a:stretch>
        </p:blipFill>
        <p:spPr bwMode="auto">
          <a:xfrm>
            <a:off x="5324475" y="1556385"/>
            <a:ext cx="2019300" cy="19215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p:cTn id="7" dur="500" fill="hold"/>
                                        <p:tgtEl>
                                          <p:spTgt spid="230"/>
                                        </p:tgtEl>
                                        <p:attrNameLst>
                                          <p:attrName>ppt_w</p:attrName>
                                        </p:attrNameLst>
                                      </p:cBhvr>
                                      <p:tavLst>
                                        <p:tav tm="0">
                                          <p:val>
                                            <p:fltVal val="0"/>
                                          </p:val>
                                        </p:tav>
                                        <p:tav tm="100000">
                                          <p:val>
                                            <p:strVal val="#ppt_w"/>
                                          </p:val>
                                        </p:tav>
                                      </p:tavLst>
                                    </p:anim>
                                    <p:anim calcmode="lin" valueType="num">
                                      <p:cBhvr>
                                        <p:cTn id="8" dur="500" fill="hold"/>
                                        <p:tgtEl>
                                          <p:spTgt spid="23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40" name="Shape 240"/>
        <p:cNvGrpSpPr/>
        <p:nvPr/>
      </p:nvGrpSpPr>
      <p:grpSpPr>
        <a:xfrm>
          <a:off x="0" y="0"/>
          <a:ext cx="0" cy="0"/>
          <a:chOff x="0" y="0"/>
          <a:chExt cx="0" cy="0"/>
        </a:xfrm>
      </p:grpSpPr>
      <p:sp>
        <p:nvSpPr>
          <p:cNvPr id="241" name="Google Shape;241;p10"/>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42" name="Google Shape;242;p10"/>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0"/>
          <p:cNvSpPr txBox="1"/>
          <p:nvPr>
            <p:ph type="title"/>
          </p:nvPr>
        </p:nvSpPr>
        <p:spPr>
          <a:xfrm>
            <a:off x="479425" y="5298440"/>
            <a:ext cx="11029315" cy="94551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EFF"/>
              </a:buClr>
              <a:buSzPts val="2800"/>
              <a:buFont typeface="Gill Sans" panose="020B0502020104020203"/>
              <a:buNone/>
            </a:pPr>
            <a:r>
              <a:rPr lang="en-US" sz="5400">
                <a:solidFill>
                  <a:srgbClr val="FFFEFF"/>
                </a:solidFill>
              </a:rPr>
              <a:t>HTML</a:t>
            </a:r>
            <a:endParaRPr lang="en-US" sz="5400">
              <a:solidFill>
                <a:srgbClr val="FFFEFF"/>
              </a:solidFill>
            </a:endParaRPr>
          </a:p>
        </p:txBody>
      </p:sp>
      <p:pic>
        <p:nvPicPr>
          <p:cNvPr id="244" name="Google Shape;244;p10"/>
          <p:cNvPicPr preferRelativeResize="0"/>
          <p:nvPr>
            <p:ph type="body" idx="1"/>
          </p:nvPr>
        </p:nvPicPr>
        <p:blipFill rotWithShape="1">
          <a:blip r:embed="rId1"/>
          <a:srcRect/>
          <a:stretch>
            <a:fillRect/>
          </a:stretch>
        </p:blipFill>
        <p:spPr>
          <a:xfrm>
            <a:off x="140340" y="851618"/>
            <a:ext cx="2819400" cy="2819400"/>
          </a:xfrm>
          <a:prstGeom prst="rect">
            <a:avLst/>
          </a:prstGeom>
          <a:noFill/>
          <a:ln>
            <a:noFill/>
          </a:ln>
        </p:spPr>
      </p:pic>
      <p:sp>
        <p:nvSpPr>
          <p:cNvPr id="245" name="Google Shape;245;p10"/>
          <p:cNvSpPr txBox="1"/>
          <p:nvPr/>
        </p:nvSpPr>
        <p:spPr>
          <a:xfrm>
            <a:off x="3297318" y="851618"/>
            <a:ext cx="8313490" cy="3536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The HyperText Markup Language or HTML is the standard markup language for documents designed to be displayed in a web browser. Web browsers receive HTML documents from a web server or from local storage and render the documents into multimedia web pages. HTML describes the structure of a web page semantically and originally included cues for the appearance of the document.</a:t>
            </a:r>
            <a:endParaRPr lang="en-US" sz="2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barn(inVertical)">
                                      <p:cBhvr>
                                        <p:cTn id="7" dur="5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45"/>
                                        </p:tgtEl>
                                        <p:attrNameLst>
                                          <p:attrName>style.visibility</p:attrName>
                                        </p:attrNameLst>
                                      </p:cBhvr>
                                      <p:to>
                                        <p:strVal val="visible"/>
                                      </p:to>
                                    </p:set>
                                    <p:anim calcmode="lin" valueType="num">
                                      <p:cBhvr>
                                        <p:cTn id="12" dur="500" fill="hold"/>
                                        <p:tgtEl>
                                          <p:spTgt spid="245"/>
                                        </p:tgtEl>
                                        <p:attrNameLst>
                                          <p:attrName>ppt_w</p:attrName>
                                        </p:attrNameLst>
                                      </p:cBhvr>
                                      <p:tavLst>
                                        <p:tav tm="0">
                                          <p:val>
                                            <p:fltVal val="0"/>
                                          </p:val>
                                        </p:tav>
                                        <p:tav tm="100000">
                                          <p:val>
                                            <p:strVal val="#ppt_w"/>
                                          </p:val>
                                        </p:tav>
                                      </p:tavLst>
                                    </p:anim>
                                    <p:anim calcmode="lin" valueType="num">
                                      <p:cBhvr>
                                        <p:cTn id="13" dur="500" fill="hold"/>
                                        <p:tgtEl>
                                          <p:spTgt spid="24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245"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50" name="Shape 250"/>
        <p:cNvGrpSpPr/>
        <p:nvPr/>
      </p:nvGrpSpPr>
      <p:grpSpPr>
        <a:xfrm>
          <a:off x="0" y="0"/>
          <a:ext cx="0" cy="0"/>
          <a:chOff x="0" y="0"/>
          <a:chExt cx="0" cy="0"/>
        </a:xfrm>
      </p:grpSpPr>
      <p:sp>
        <p:nvSpPr>
          <p:cNvPr id="251" name="Google Shape;251;p11"/>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52" name="Google Shape;252;p11"/>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1"/>
          <p:cNvSpPr txBox="1"/>
          <p:nvPr>
            <p:ph type="title"/>
          </p:nvPr>
        </p:nvSpPr>
        <p:spPr>
          <a:xfrm>
            <a:off x="581192" y="5264487"/>
            <a:ext cx="11029616" cy="71887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sz="3600">
                <a:solidFill>
                  <a:srgbClr val="FFFEFF"/>
                </a:solidFill>
              </a:rPr>
              <a:t>CSS</a:t>
            </a:r>
            <a:endParaRPr lang="en-US" sz="3600">
              <a:solidFill>
                <a:srgbClr val="FFFEFF"/>
              </a:solidFill>
            </a:endParaRPr>
          </a:p>
        </p:txBody>
      </p:sp>
      <p:pic>
        <p:nvPicPr>
          <p:cNvPr id="255" name="Google Shape;255;p11"/>
          <p:cNvPicPr preferRelativeResize="0"/>
          <p:nvPr>
            <p:ph type="body" idx="1"/>
          </p:nvPr>
        </p:nvPicPr>
        <p:blipFill rotWithShape="1">
          <a:blip r:embed="rId1"/>
          <a:srcRect/>
          <a:stretch>
            <a:fillRect/>
          </a:stretch>
        </p:blipFill>
        <p:spPr>
          <a:xfrm>
            <a:off x="775494" y="931268"/>
            <a:ext cx="2019300" cy="2847975"/>
          </a:xfrm>
          <a:prstGeom prst="rect">
            <a:avLst/>
          </a:prstGeom>
          <a:noFill/>
          <a:ln>
            <a:noFill/>
          </a:ln>
        </p:spPr>
      </p:pic>
      <p:sp>
        <p:nvSpPr>
          <p:cNvPr id="2" name="Text Box 1"/>
          <p:cNvSpPr txBox="1"/>
          <p:nvPr/>
        </p:nvSpPr>
        <p:spPr>
          <a:xfrm>
            <a:off x="3498850" y="1146175"/>
            <a:ext cx="7997825" cy="3107690"/>
          </a:xfrm>
          <a:prstGeom prst="rect">
            <a:avLst/>
          </a:prstGeom>
          <a:noFill/>
        </p:spPr>
        <p:txBody>
          <a:bodyPr wrap="square" rtlCol="0">
            <a:spAutoFit/>
          </a:bodyPr>
          <a:p>
            <a:r>
              <a:rPr lang="en-US" sz="2800"/>
              <a:t>Cascading Style Sheets (CSS) is a style sheet language used for describing the presentation of a document written in a markup language such as HTML.</a:t>
            </a:r>
            <a:endParaRPr lang="en-US" sz="2800"/>
          </a:p>
          <a:p>
            <a:r>
              <a:rPr lang="en-US" sz="2800"/>
              <a:t>CSS is designed to enable the separation of content and presentation, including layout, colors, and fonts.</a:t>
            </a:r>
            <a:endParaRPr lang="en-US" sz="2800"/>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500"/>
                                        <p:tgtEl>
                                          <p:spTgt spid="255"/>
                                        </p:tgtEl>
                                        <p:attrNameLst>
                                          <p:attrName>ppt_y</p:attrName>
                                        </p:attrNameLst>
                                      </p:cBhvr>
                                      <p:tavLst>
                                        <p:tav tm="0">
                                          <p:val>
                                            <p:strVal val="#ppt_y+#ppt_h*1.125000"/>
                                          </p:val>
                                        </p:tav>
                                        <p:tav tm="100000">
                                          <p:val>
                                            <p:strVal val="#ppt_y"/>
                                          </p:val>
                                        </p:tav>
                                      </p:tavLst>
                                    </p:anim>
                                    <p:animEffect transition="in" filter="wipe(up)">
                                      <p:cBhvr>
                                        <p:cTn id="8" dur="500"/>
                                        <p:tgtEl>
                                          <p:spTgt spid="255"/>
                                        </p:tgtEl>
                                      </p:cBhvr>
                                    </p:animEffect>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2"/>
                                        </p:tgtEl>
                                        <p:attrNameLst>
                                          <p:attrName>style.visibility</p:attrName>
                                        </p:attrNameLst>
                                      </p:cBhvr>
                                      <p:to>
                                        <p:strVal val="visible"/>
                                      </p:to>
                                    </p:set>
                                    <p:anim calcmode="discrete" valueType="clr">
                                      <p:cBhvr override="childStyle">
                                        <p:cTn id="13"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
                                        </p:tgtEl>
                                        <p:attrNameLst>
                                          <p:attrName>fillcolor</p:attrName>
                                        </p:attrNameLst>
                                      </p:cBhvr>
                                      <p:tavLst>
                                        <p:tav tm="0">
                                          <p:val>
                                            <p:clrVal>
                                              <a:schemeClr val="accent2"/>
                                            </p:clrVal>
                                          </p:val>
                                        </p:tav>
                                        <p:tav tm="50000">
                                          <p:val>
                                            <p:clrVal>
                                              <a:schemeClr val="hlink"/>
                                            </p:clrVal>
                                          </p:val>
                                        </p:tav>
                                      </p:tavLst>
                                    </p:anim>
                                    <p:set>
                                      <p:cBhvr>
                                        <p:cTn id="15"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60" name="Shape 260"/>
        <p:cNvGrpSpPr/>
        <p:nvPr/>
      </p:nvGrpSpPr>
      <p:grpSpPr>
        <a:xfrm>
          <a:off x="0" y="0"/>
          <a:ext cx="0" cy="0"/>
          <a:chOff x="0" y="0"/>
          <a:chExt cx="0" cy="0"/>
        </a:xfrm>
      </p:grpSpPr>
      <p:sp>
        <p:nvSpPr>
          <p:cNvPr id="261" name="Google Shape;261;p12"/>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62" name="Google Shape;262;p12"/>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2"/>
          <p:cNvSpPr txBox="1"/>
          <p:nvPr>
            <p:ph type="title"/>
          </p:nvPr>
        </p:nvSpPr>
        <p:spPr>
          <a:xfrm>
            <a:off x="581192" y="5264487"/>
            <a:ext cx="11029616" cy="71887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sz="3600">
                <a:solidFill>
                  <a:srgbClr val="FFFEFF"/>
                </a:solidFill>
              </a:rPr>
              <a:t>JAVA SCRIPT</a:t>
            </a:r>
            <a:endParaRPr lang="en-US" sz="3600">
              <a:solidFill>
                <a:srgbClr val="FFFEFF"/>
              </a:solidFill>
            </a:endParaRPr>
          </a:p>
        </p:txBody>
      </p:sp>
      <p:sp>
        <p:nvSpPr>
          <p:cNvPr id="264" name="Google Shape;264;p12"/>
          <p:cNvSpPr txBox="1"/>
          <p:nvPr/>
        </p:nvSpPr>
        <p:spPr>
          <a:xfrm>
            <a:off x="3358636" y="975134"/>
            <a:ext cx="8313490" cy="26752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ill Sans" panose="020B0502020104020203"/>
                <a:ea typeface="Gill Sans" panose="020B0502020104020203"/>
                <a:cs typeface="Gill Sans" panose="020B0502020104020203"/>
                <a:sym typeface="Gill Sans" panose="020B0502020104020203"/>
              </a:rPr>
              <a:t> JavaScript is a programming language that is one of the core technologies of the World Wide Web, alongside HTML and CSS.  It has application programming interfaces (APIs) for working with text, dates, regular expressions, standard data structures, and the Document Object Model (DOM).</a:t>
            </a:r>
            <a:endParaRPr lang="en-US" sz="2800">
              <a:solidFill>
                <a:schemeClr val="dk1"/>
              </a:solidFill>
              <a:latin typeface="Gill Sans" panose="020B0502020104020203"/>
              <a:ea typeface="Gill Sans" panose="020B0502020104020203"/>
              <a:cs typeface="Gill Sans" panose="020B0502020104020203"/>
              <a:sym typeface="Gill Sans" panose="020B0502020104020203"/>
            </a:endParaRPr>
          </a:p>
        </p:txBody>
      </p:sp>
      <p:pic>
        <p:nvPicPr>
          <p:cNvPr id="265" name="Google Shape;265;p12"/>
          <p:cNvPicPr preferRelativeResize="0"/>
          <p:nvPr>
            <p:ph type="body" idx="1"/>
          </p:nvPr>
        </p:nvPicPr>
        <p:blipFill rotWithShape="1">
          <a:blip r:embed="rId1"/>
          <a:srcRect/>
          <a:stretch>
            <a:fillRect/>
          </a:stretch>
        </p:blipFill>
        <p:spPr>
          <a:xfrm>
            <a:off x="519874" y="975134"/>
            <a:ext cx="2665145" cy="289228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 calcmode="lin" valueType="num">
                                      <p:cBhvr additive="base">
                                        <p:cTn id="7" dur="500"/>
                                        <p:tgtEl>
                                          <p:spTgt spid="265"/>
                                        </p:tgtEl>
                                        <p:attrNameLst>
                                          <p:attrName>ppt_y</p:attrName>
                                        </p:attrNameLst>
                                      </p:cBhvr>
                                      <p:tavLst>
                                        <p:tav tm="0">
                                          <p:val>
                                            <p:strVal val="#ppt_y+#ppt_h*1.125000"/>
                                          </p:val>
                                        </p:tav>
                                        <p:tav tm="100000">
                                          <p:val>
                                            <p:strVal val="#ppt_y"/>
                                          </p:val>
                                        </p:tav>
                                      </p:tavLst>
                                    </p:anim>
                                    <p:animEffect transition="in" filter="wipe(up)">
                                      <p:cBhvr>
                                        <p:cTn id="8" dur="500"/>
                                        <p:tgtEl>
                                          <p:spTgt spid="265"/>
                                        </p:tgtEl>
                                      </p:cBhvr>
                                    </p:animEffec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264"/>
                                        </p:tgtEl>
                                        <p:attrNameLst>
                                          <p:attrName>style.visibility</p:attrName>
                                        </p:attrNameLst>
                                      </p:cBhvr>
                                      <p:to>
                                        <p:strVal val="visible"/>
                                      </p:to>
                                    </p:set>
                                    <p:anim calcmode="lin" valueType="num">
                                      <p:cBhvr>
                                        <p:cTn id="13" dur="1000" fill="hold"/>
                                        <p:tgtEl>
                                          <p:spTgt spid="264"/>
                                        </p:tgtEl>
                                        <p:attrNameLst>
                                          <p:attrName>ppt_w</p:attrName>
                                        </p:attrNameLst>
                                      </p:cBhvr>
                                      <p:tavLst>
                                        <p:tav tm="0">
                                          <p:val>
                                            <p:strVal val="#ppt_w*0.70"/>
                                          </p:val>
                                        </p:tav>
                                        <p:tav tm="100000">
                                          <p:val>
                                            <p:strVal val="#ppt_w"/>
                                          </p:val>
                                        </p:tav>
                                      </p:tavLst>
                                    </p:anim>
                                    <p:anim calcmode="lin" valueType="num">
                                      <p:cBhvr>
                                        <p:cTn id="14" dur="1000" fill="hold"/>
                                        <p:tgtEl>
                                          <p:spTgt spid="264"/>
                                        </p:tgtEl>
                                        <p:attrNameLst>
                                          <p:attrName>ppt_h</p:attrName>
                                        </p:attrNameLst>
                                      </p:cBhvr>
                                      <p:tavLst>
                                        <p:tav tm="0">
                                          <p:val>
                                            <p:strVal val="#ppt_h"/>
                                          </p:val>
                                        </p:tav>
                                        <p:tav tm="100000">
                                          <p:val>
                                            <p:strVal val="#ppt_h"/>
                                          </p:val>
                                        </p:tav>
                                      </p:tavLst>
                                    </p:anim>
                                    <p:animEffect transition="in" filter="fade">
                                      <p:cBhvr>
                                        <p:cTn id="15"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4"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60" name="Shape 260"/>
        <p:cNvGrpSpPr/>
        <p:nvPr/>
      </p:nvGrpSpPr>
      <p:grpSpPr>
        <a:xfrm>
          <a:off x="0" y="0"/>
          <a:ext cx="0" cy="0"/>
          <a:chOff x="0" y="0"/>
          <a:chExt cx="0" cy="0"/>
        </a:xfrm>
      </p:grpSpPr>
      <p:sp>
        <p:nvSpPr>
          <p:cNvPr id="261" name="Google Shape;261;p12"/>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62" name="Google Shape;262;p12"/>
          <p:cNvSpPr/>
          <p:nvPr/>
        </p:nvSpPr>
        <p:spPr>
          <a:xfrm>
            <a:off x="450357" y="5156579"/>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2"/>
          <p:cNvSpPr txBox="1"/>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a:solidFill>
                  <a:srgbClr val="FFFEFF"/>
                </a:solidFill>
              </a:rPr>
              <a:t>WEBSITE REQUIREMENTS</a:t>
            </a:r>
            <a:endParaRPr lang="en-US">
              <a:solidFill>
                <a:srgbClr val="FFFEFF"/>
              </a:solidFill>
            </a:endParaRPr>
          </a:p>
        </p:txBody>
      </p:sp>
      <p:sp>
        <p:nvSpPr>
          <p:cNvPr id="264" name="Google Shape;264;p12"/>
          <p:cNvSpPr txBox="1"/>
          <p:nvPr/>
        </p:nvSpPr>
        <p:spPr>
          <a:xfrm>
            <a:off x="4008120" y="980440"/>
            <a:ext cx="8051165" cy="39681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sz="2800">
                <a:solidFill>
                  <a:schemeClr val="dk1"/>
                </a:solidFill>
                <a:latin typeface="Gill Sans" panose="020B0502020104020203"/>
                <a:ea typeface="Gill Sans" panose="020B0502020104020203"/>
                <a:cs typeface="Gill Sans" panose="020B0502020104020203"/>
                <a:sym typeface="Gill Sans" panose="020B0502020104020203"/>
              </a:rPr>
              <a:t>PHP is a general-purpose scripting language geared toward web development.</a:t>
            </a:r>
            <a:endParaRPr sz="2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sz="2800">
                <a:solidFill>
                  <a:schemeClr val="dk1"/>
                </a:solidFill>
                <a:latin typeface="Gill Sans" panose="020B0502020104020203"/>
                <a:ea typeface="Gill Sans" panose="020B0502020104020203"/>
                <a:cs typeface="Gill Sans" panose="020B0502020104020203"/>
                <a:sym typeface="Gill Sans" panose="020B0502020104020203"/>
              </a:rPr>
              <a:t>PHP originally stood for Personal Home Page</a:t>
            </a:r>
            <a:r>
              <a:rPr lang="en-US" sz="2800">
                <a:solidFill>
                  <a:schemeClr val="dk1"/>
                </a:solidFill>
                <a:latin typeface="Gill Sans" panose="020B0502020104020203"/>
                <a:ea typeface="Gill Sans" panose="020B0502020104020203"/>
                <a:cs typeface="Gill Sans" panose="020B0502020104020203"/>
                <a:sym typeface="Gill Sans" panose="020B0502020104020203"/>
              </a:rPr>
              <a:t>,</a:t>
            </a:r>
            <a:r>
              <a:rPr sz="2800">
                <a:solidFill>
                  <a:schemeClr val="dk1"/>
                </a:solidFill>
                <a:latin typeface="Gill Sans" panose="020B0502020104020203"/>
                <a:ea typeface="Gill Sans" panose="020B0502020104020203"/>
                <a:cs typeface="Gill Sans" panose="020B0502020104020203"/>
                <a:sym typeface="Gill Sans" panose="020B0502020104020203"/>
              </a:rPr>
              <a:t> but it now stands for the recursive initialism PHP: Hypertext Preprocessor.</a:t>
            </a:r>
            <a:endParaRPr sz="2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sz="2800">
                <a:solidFill>
                  <a:schemeClr val="dk1"/>
                </a:solidFill>
                <a:latin typeface="Gill Sans" panose="020B0502020104020203"/>
                <a:ea typeface="Gill Sans" panose="020B0502020104020203"/>
                <a:cs typeface="Gill Sans" panose="020B0502020104020203"/>
                <a:sym typeface="Gill Sans" panose="020B0502020104020203"/>
              </a:rPr>
              <a:t>On a web server, the result of the interpreted and executed PHP code – which may be any type of data, such as generated HTML or binary image data – would form the whole or part of an HTTP response.</a:t>
            </a:r>
            <a:endParaRPr sz="2800">
              <a:solidFill>
                <a:schemeClr val="dk1"/>
              </a:solidFill>
              <a:latin typeface="Gill Sans" panose="020B0502020104020203"/>
              <a:ea typeface="Gill Sans" panose="020B0502020104020203"/>
              <a:cs typeface="Gill Sans" panose="020B0502020104020203"/>
              <a:sym typeface="Gill Sans" panose="020B0502020104020203"/>
            </a:endParaRPr>
          </a:p>
        </p:txBody>
      </p:sp>
      <p:pic>
        <p:nvPicPr>
          <p:cNvPr id="7173" name="Picture 7173"/>
          <p:cNvPicPr>
            <a:picLocks noChangeAspect="1"/>
          </p:cNvPicPr>
          <p:nvPr>
            <p:ph type="pic" idx="2"/>
          </p:nvPr>
        </p:nvPicPr>
        <p:blipFill>
          <a:blip r:embed="rId1">
            <a:extLst>
              <a:ext uri="{28A0092B-C50C-407E-A947-70E740481C1C}">
                <a14:useLocalDpi xmlns:a14="http://schemas.microsoft.com/office/drawing/2010/main" val="0"/>
              </a:ext>
            </a:extLst>
          </a:blip>
          <a:stretch>
            <a:fillRect/>
          </a:stretch>
        </p:blipFill>
        <p:spPr>
          <a:xfrm>
            <a:off x="335915" y="1268730"/>
            <a:ext cx="3763645" cy="2030095"/>
          </a:xfrm>
          <a:prstGeom prst="rect">
            <a:avLst/>
          </a:prstGeom>
        </p:spPr>
      </p:pic>
      <p:sp>
        <p:nvSpPr>
          <p:cNvPr id="2" name="Text Box 1"/>
          <p:cNvSpPr txBox="1"/>
          <p:nvPr/>
        </p:nvSpPr>
        <p:spPr>
          <a:xfrm>
            <a:off x="800735" y="5426710"/>
            <a:ext cx="9688195" cy="645160"/>
          </a:xfrm>
          <a:prstGeom prst="rect">
            <a:avLst/>
          </a:prstGeom>
          <a:noFill/>
        </p:spPr>
        <p:txBody>
          <a:bodyPr wrap="square" rtlCol="0">
            <a:spAutoFit/>
          </a:bodyPr>
          <a:p>
            <a:r>
              <a:rPr lang="en-US" sz="3600">
                <a:solidFill>
                  <a:schemeClr val="bg1"/>
                </a:solidFill>
              </a:rPr>
              <a:t>PHP</a:t>
            </a:r>
            <a:endParaRPr 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500" fill="hold"/>
                                        <p:tgtEl>
                                          <p:spTgt spid="7173"/>
                                        </p:tgtEl>
                                        <p:attrNameLst>
                                          <p:attrName>ppt_w</p:attrName>
                                        </p:attrNameLst>
                                      </p:cBhvr>
                                      <p:tavLst>
                                        <p:tav tm="0">
                                          <p:val>
                                            <p:fltVal val="0"/>
                                          </p:val>
                                        </p:tav>
                                        <p:tav tm="100000">
                                          <p:val>
                                            <p:strVal val="#ppt_w"/>
                                          </p:val>
                                        </p:tav>
                                      </p:tavLst>
                                    </p:anim>
                                    <p:anim calcmode="lin" valueType="num">
                                      <p:cBhvr>
                                        <p:cTn id="8" dur="500" fill="hold"/>
                                        <p:tgtEl>
                                          <p:spTgt spid="717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4" presetClass="entr" presetSubtype="0" fill="hold" grpId="0" nodeType="clickEffect">
                                  <p:stCondLst>
                                    <p:cond delay="0"/>
                                  </p:stCondLst>
                                  <p:childTnLst>
                                    <p:set>
                                      <p:cBhvr>
                                        <p:cTn id="12" dur="1" fill="hold">
                                          <p:stCondLst>
                                            <p:cond delay="0"/>
                                          </p:stCondLst>
                                        </p:cTn>
                                        <p:tgtEl>
                                          <p:spTgt spid="264"/>
                                        </p:tgtEl>
                                        <p:attrNameLst>
                                          <p:attrName>style.visibility</p:attrName>
                                        </p:attrNameLst>
                                      </p:cBhvr>
                                      <p:to>
                                        <p:strVal val="visible"/>
                                      </p:to>
                                    </p:set>
                                    <p:anim from="(-#ppt_w/2)" to="(#ppt_x)" calcmode="lin" valueType="num">
                                      <p:cBhvr>
                                        <p:cTn id="13" dur="600" fill="hold">
                                          <p:stCondLst>
                                            <p:cond delay="0"/>
                                          </p:stCondLst>
                                        </p:cTn>
                                        <p:tgtEl>
                                          <p:spTgt spid="264"/>
                                        </p:tgtEl>
                                        <p:attrNameLst>
                                          <p:attrName>ppt_x</p:attrName>
                                        </p:attrNameLst>
                                      </p:cBhvr>
                                    </p:anim>
                                    <p:anim from="0" to="-1.0" calcmode="lin" valueType="num">
                                      <p:cBhvr>
                                        <p:cTn id="14" dur="200" decel="50000" autoRev="1" fill="hold">
                                          <p:stCondLst>
                                            <p:cond delay="600"/>
                                          </p:stCondLst>
                                        </p:cTn>
                                        <p:tgtEl>
                                          <p:spTgt spid="264"/>
                                        </p:tgtEl>
                                        <p:attrNameLst>
                                          <p:attrName>xshear</p:attrName>
                                        </p:attrNameLst>
                                      </p:cBhvr>
                                    </p:anim>
                                    <p:animScale>
                                      <p:cBhvr>
                                        <p:cTn id="15" dur="200" decel="100000" autoRev="1" fill="hold">
                                          <p:stCondLst>
                                            <p:cond delay="600"/>
                                          </p:stCondLst>
                                        </p:cTn>
                                        <p:tgtEl>
                                          <p:spTgt spid="264"/>
                                        </p:tgtEl>
                                      </p:cBhvr>
                                      <p:from x="100000" y="100000"/>
                                      <p:to x="80000" y="100000"/>
                                    </p:animScale>
                                    <p:anim by="(#ppt_h/3+#ppt_w*0.1)" calcmode="lin" valueType="num">
                                      <p:cBhvr additive="sum">
                                        <p:cTn id="16" dur="200" decel="100000" autoRev="1" fill="hold">
                                          <p:stCondLst>
                                            <p:cond delay="600"/>
                                          </p:stCondLst>
                                        </p:cTn>
                                        <p:tgtEl>
                                          <p:spTgt spid="26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4"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60" name="Shape 260"/>
        <p:cNvGrpSpPr/>
        <p:nvPr/>
      </p:nvGrpSpPr>
      <p:grpSpPr>
        <a:xfrm>
          <a:off x="0" y="0"/>
          <a:ext cx="0" cy="0"/>
          <a:chOff x="0" y="0"/>
          <a:chExt cx="0" cy="0"/>
        </a:xfrm>
      </p:grpSpPr>
      <p:sp>
        <p:nvSpPr>
          <p:cNvPr id="261" name="Google Shape;261;p12"/>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62" name="Google Shape;262;p12"/>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2"/>
          <p:cNvSpPr txBox="1"/>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a:solidFill>
                  <a:srgbClr val="FFFEFF"/>
                </a:solidFill>
              </a:rPr>
              <a:t>WEBSITE REQUIREMENTS</a:t>
            </a:r>
            <a:endParaRPr lang="en-US">
              <a:solidFill>
                <a:srgbClr val="FFFEFF"/>
              </a:solidFill>
            </a:endParaRPr>
          </a:p>
        </p:txBody>
      </p:sp>
      <p:sp>
        <p:nvSpPr>
          <p:cNvPr id="264" name="Google Shape;264;p12"/>
          <p:cNvSpPr txBox="1"/>
          <p:nvPr/>
        </p:nvSpPr>
        <p:spPr>
          <a:xfrm>
            <a:off x="4504055" y="1136015"/>
            <a:ext cx="7167880" cy="39681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sz="2800">
                <a:solidFill>
                  <a:schemeClr val="dk1"/>
                </a:solidFill>
                <a:latin typeface="Gill Sans" panose="020B0502020104020203"/>
                <a:ea typeface="Gill Sans" panose="020B0502020104020203"/>
                <a:cs typeface="Gill Sans" panose="020B0502020104020203"/>
                <a:sym typeface="Gill Sans" panose="020B0502020104020203"/>
              </a:rPr>
              <a:t>MySQL is an open-source relational database management system (RDBMS)</a:t>
            </a:r>
            <a:r>
              <a:rPr lang="en-US" sz="2800">
                <a:solidFill>
                  <a:schemeClr val="dk1"/>
                </a:solidFill>
                <a:latin typeface="Gill Sans" panose="020B0502020104020203"/>
                <a:ea typeface="Gill Sans" panose="020B0502020104020203"/>
                <a:cs typeface="Gill Sans" panose="020B0502020104020203"/>
                <a:sym typeface="Gill Sans" panose="020B0502020104020203"/>
              </a:rPr>
              <a:t>.</a:t>
            </a:r>
            <a:endParaRPr lang="en-US" sz="2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US" sz="2800">
                <a:solidFill>
                  <a:schemeClr val="dk1"/>
                </a:solidFill>
                <a:latin typeface="Gill Sans" panose="020B0502020104020203"/>
                <a:ea typeface="Gill Sans" panose="020B0502020104020203"/>
                <a:cs typeface="Gill Sans" panose="020B0502020104020203"/>
                <a:sym typeface="Gill Sans" panose="020B0502020104020203"/>
              </a:rPr>
              <a:t>A relational database organizes data into one or more data tables in which data may be related to each other; these relations help structure the data. SQL is a language programmers use to create, modify and extract data from the relational database, as well as control user access to the database</a:t>
            </a:r>
            <a:r>
              <a:rPr lang="en-US" sz="1800">
                <a:solidFill>
                  <a:schemeClr val="dk1"/>
                </a:solidFill>
                <a:latin typeface="Gill Sans" panose="020B0502020104020203"/>
                <a:ea typeface="Gill Sans" panose="020B0502020104020203"/>
                <a:cs typeface="Gill Sans" panose="020B0502020104020203"/>
                <a:sym typeface="Gill Sans" panose="020B0502020104020203"/>
              </a:rPr>
              <a:t>.</a:t>
            </a:r>
            <a:endParaRPr lang="en-US" sz="1800">
              <a:solidFill>
                <a:schemeClr val="dk1"/>
              </a:solidFill>
              <a:latin typeface="Gill Sans" panose="020B0502020104020203"/>
              <a:ea typeface="Gill Sans" panose="020B0502020104020203"/>
              <a:cs typeface="Gill Sans" panose="020B0502020104020203"/>
              <a:sym typeface="Gill Sans" panose="020B0502020104020203"/>
            </a:endParaRPr>
          </a:p>
        </p:txBody>
      </p:sp>
      <p:pic>
        <p:nvPicPr>
          <p:cNvPr id="7175" name="Picture 7175"/>
          <p:cNvPicPr>
            <a:picLocks noChangeAspect="1"/>
          </p:cNvPicPr>
          <p:nvPr>
            <p:ph type="pic" idx="2"/>
          </p:nvPr>
        </p:nvPicPr>
        <p:blipFill>
          <a:blip r:embed="rId1">
            <a:extLst>
              <a:ext uri="{28A0092B-C50C-407E-A947-70E740481C1C}">
                <a14:useLocalDpi xmlns:a14="http://schemas.microsoft.com/office/drawing/2010/main" val="0"/>
              </a:ext>
            </a:extLst>
          </a:blip>
          <a:stretch>
            <a:fillRect/>
          </a:stretch>
        </p:blipFill>
        <p:spPr>
          <a:xfrm>
            <a:off x="427355" y="1124585"/>
            <a:ext cx="4086860" cy="2116455"/>
          </a:xfrm>
          <a:prstGeom prst="rect">
            <a:avLst/>
          </a:prstGeom>
        </p:spPr>
      </p:pic>
      <p:sp>
        <p:nvSpPr>
          <p:cNvPr id="2" name="Text Placeholder 1"/>
          <p:cNvSpPr/>
          <p:nvPr>
            <p:ph type="body" idx="1"/>
          </p:nvPr>
        </p:nvSpPr>
        <p:spPr/>
        <p:txBody>
          <a:bodyPr>
            <a:noAutofit/>
          </a:bodyPr>
          <a:p>
            <a:r>
              <a:rPr lang="en-US" sz="4000">
                <a:solidFill>
                  <a:schemeClr val="bg1"/>
                </a:solidFill>
              </a:rPr>
              <a:t>MY SQL</a:t>
            </a:r>
            <a:endParaRPr lang="en-US" sz="40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8" presetClass="entr" presetSubtype="0" accel="100000"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500" fill="hold"/>
                                        <p:tgtEl>
                                          <p:spTgt spid="7175"/>
                                        </p:tgtEl>
                                        <p:attrNameLst>
                                          <p:attrName>ppt_w</p:attrName>
                                        </p:attrNameLst>
                                      </p:cBhvr>
                                      <p:tavLst>
                                        <p:tav tm="0">
                                          <p:val>
                                            <p:strVal val="#ppt_w*2.5"/>
                                          </p:val>
                                        </p:tav>
                                        <p:tav tm="100000">
                                          <p:val>
                                            <p:strVal val="#ppt_w"/>
                                          </p:val>
                                        </p:tav>
                                      </p:tavLst>
                                    </p:anim>
                                    <p:anim calcmode="lin" valueType="num">
                                      <p:cBhvr>
                                        <p:cTn id="8" dur="500" fill="hold"/>
                                        <p:tgtEl>
                                          <p:spTgt spid="7175"/>
                                        </p:tgtEl>
                                        <p:attrNameLst>
                                          <p:attrName>ppt_h</p:attrName>
                                        </p:attrNameLst>
                                      </p:cBhvr>
                                      <p:tavLst>
                                        <p:tav tm="0">
                                          <p:val>
                                            <p:strVal val="#ppt_h*0.01"/>
                                          </p:val>
                                        </p:tav>
                                        <p:tav tm="100000">
                                          <p:val>
                                            <p:strVal val="#ppt_h"/>
                                          </p:val>
                                        </p:tav>
                                      </p:tavLst>
                                    </p:anim>
                                    <p:anim calcmode="lin" valueType="num">
                                      <p:cBhvr>
                                        <p:cTn id="9" dur="500" fill="hold"/>
                                        <p:tgtEl>
                                          <p:spTgt spid="7175"/>
                                        </p:tgtEl>
                                        <p:attrNameLst>
                                          <p:attrName>ppt_x</p:attrName>
                                        </p:attrNameLst>
                                      </p:cBhvr>
                                      <p:tavLst>
                                        <p:tav tm="0">
                                          <p:val>
                                            <p:strVal val="#ppt_x"/>
                                          </p:val>
                                        </p:tav>
                                        <p:tav tm="100000">
                                          <p:val>
                                            <p:strVal val="#ppt_x"/>
                                          </p:val>
                                        </p:tav>
                                      </p:tavLst>
                                    </p:anim>
                                    <p:anim calcmode="lin" valueType="num">
                                      <p:cBhvr>
                                        <p:cTn id="10" dur="500" fill="hold"/>
                                        <p:tgtEl>
                                          <p:spTgt spid="7175"/>
                                        </p:tgtEl>
                                        <p:attrNameLst>
                                          <p:attrName>ppt_y</p:attrName>
                                        </p:attrNameLst>
                                      </p:cBhvr>
                                      <p:tavLst>
                                        <p:tav tm="0">
                                          <p:val>
                                            <p:strVal val="#ppt_h+1"/>
                                          </p:val>
                                        </p:tav>
                                        <p:tav tm="100000">
                                          <p:val>
                                            <p:strVal val="#ppt_y"/>
                                          </p:val>
                                        </p:tav>
                                      </p:tavLst>
                                    </p:anim>
                                    <p:animEffect transition="in" filter="fade">
                                      <p:cBhvr>
                                        <p:cTn id="11" dur="500"/>
                                        <p:tgtEl>
                                          <p:spTgt spid="717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64"/>
                                        </p:tgtEl>
                                        <p:attrNameLst>
                                          <p:attrName>style.visibility</p:attrName>
                                        </p:attrNameLst>
                                      </p:cBhvr>
                                      <p:to>
                                        <p:strVal val="visible"/>
                                      </p:to>
                                    </p:set>
                                    <p:animEffect transition="in" filter="barn(inVertical)">
                                      <p:cBhvr>
                                        <p:cTn id="16"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4"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60" name="Shape 260"/>
        <p:cNvGrpSpPr/>
        <p:nvPr/>
      </p:nvGrpSpPr>
      <p:grpSpPr>
        <a:xfrm>
          <a:off x="0" y="0"/>
          <a:ext cx="0" cy="0"/>
          <a:chOff x="0" y="0"/>
          <a:chExt cx="0" cy="0"/>
        </a:xfrm>
      </p:grpSpPr>
      <p:sp>
        <p:nvSpPr>
          <p:cNvPr id="261" name="Google Shape;261;p12"/>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62" name="Google Shape;262;p12"/>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2"/>
          <p:cNvSpPr txBox="1"/>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a:solidFill>
                  <a:srgbClr val="FFFEFF"/>
                </a:solidFill>
              </a:rPr>
              <a:t>WEBSITE REQUIREMENTS</a:t>
            </a:r>
            <a:endParaRPr lang="en-US">
              <a:solidFill>
                <a:srgbClr val="FFFEFF"/>
              </a:solidFill>
            </a:endParaRPr>
          </a:p>
        </p:txBody>
      </p:sp>
      <p:sp>
        <p:nvSpPr>
          <p:cNvPr id="264" name="Google Shape;264;p12"/>
          <p:cNvSpPr txBox="1"/>
          <p:nvPr/>
        </p:nvSpPr>
        <p:spPr>
          <a:xfrm>
            <a:off x="3926840" y="908685"/>
            <a:ext cx="8020050" cy="3536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ill Sans" panose="020B0502020104020203"/>
                <a:ea typeface="Gill Sans" panose="020B0502020104020203"/>
                <a:cs typeface="Gill Sans" panose="020B0502020104020203"/>
                <a:sym typeface="Gill Sans" panose="020B0502020104020203"/>
              </a:rPr>
              <a:t>XAMPP is a free and open-source cross-platform web server solution stack package developed by Apache Friends, consisting mainly of the Apache HTTP Server, MariaDB database, and interpreters for scripts written in the PHP and Perl programming languages.</a:t>
            </a:r>
            <a:endParaRPr lang="en-US" sz="2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US" sz="2800">
                <a:solidFill>
                  <a:schemeClr val="dk1"/>
                </a:solidFill>
                <a:latin typeface="Gill Sans" panose="020B0502020104020203"/>
                <a:ea typeface="Gill Sans" panose="020B0502020104020203"/>
                <a:cs typeface="Gill Sans" panose="020B0502020104020203"/>
                <a:sym typeface="Gill Sans" panose="020B0502020104020203"/>
              </a:rPr>
              <a:t>Since most actual web server deployments use the same components as XAMPP, it makes transitioning from a local test server to a live server possible.</a:t>
            </a:r>
            <a:endParaRPr lang="en-US" sz="2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 name="Text Placeholder 1"/>
          <p:cNvSpPr/>
          <p:nvPr>
            <p:ph type="body" idx="1"/>
          </p:nvPr>
        </p:nvSpPr>
        <p:spPr/>
        <p:txBody>
          <a:bodyPr>
            <a:noAutofit/>
          </a:bodyPr>
          <a:p>
            <a:r>
              <a:rPr lang="en-US" sz="4000">
                <a:solidFill>
                  <a:schemeClr val="bg1"/>
                </a:solidFill>
              </a:rPr>
              <a:t>XAMPP</a:t>
            </a:r>
            <a:endParaRPr lang="en-US" sz="4000">
              <a:solidFill>
                <a:schemeClr val="bg1"/>
              </a:solidFill>
            </a:endParaRPr>
          </a:p>
        </p:txBody>
      </p:sp>
      <p:pic>
        <p:nvPicPr>
          <p:cNvPr id="3" name="Picture 7176"/>
          <p:cNvPicPr/>
          <p:nvPr/>
        </p:nvPicPr>
        <p:blipFill>
          <a:blip r:embed="rId1">
            <a:extLst>
              <a:ext uri="{28A0092B-C50C-407E-A947-70E740481C1C}">
                <a14:useLocalDpi xmlns:a14="http://schemas.microsoft.com/office/drawing/2010/main" val="0"/>
              </a:ext>
            </a:extLst>
          </a:blip>
          <a:stretch>
            <a:fillRect/>
          </a:stretch>
        </p:blipFill>
        <p:spPr>
          <a:xfrm>
            <a:off x="1056005" y="908685"/>
            <a:ext cx="2499360" cy="2552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4" presetClass="entr" presetSubtype="0" accel="100000" fill="hold" grpId="0" nodeType="clickEffect">
                                  <p:stCondLst>
                                    <p:cond delay="0"/>
                                  </p:stCondLst>
                                  <p:childTnLst>
                                    <p:set>
                                      <p:cBhvr>
                                        <p:cTn id="13" dur="1" fill="hold">
                                          <p:stCondLst>
                                            <p:cond delay="0"/>
                                          </p:stCondLst>
                                        </p:cTn>
                                        <p:tgtEl>
                                          <p:spTgt spid="264"/>
                                        </p:tgtEl>
                                        <p:attrNameLst>
                                          <p:attrName>style.visibility</p:attrName>
                                        </p:attrNameLst>
                                      </p:cBhvr>
                                      <p:to>
                                        <p:strVal val="visible"/>
                                      </p:to>
                                    </p:set>
                                    <p:anim calcmode="lin" valueType="num">
                                      <p:cBhvr>
                                        <p:cTn id="14" dur="500" fill="hold"/>
                                        <p:tgtEl>
                                          <p:spTgt spid="264"/>
                                        </p:tgtEl>
                                        <p:attrNameLst>
                                          <p:attrName>ppt_w</p:attrName>
                                        </p:attrNameLst>
                                      </p:cBhvr>
                                      <p:tavLst>
                                        <p:tav tm="0">
                                          <p:val>
                                            <p:strVal val="#ppt_w*0.05"/>
                                          </p:val>
                                        </p:tav>
                                        <p:tav tm="100000">
                                          <p:val>
                                            <p:strVal val="#ppt_w"/>
                                          </p:val>
                                        </p:tav>
                                      </p:tavLst>
                                    </p:anim>
                                    <p:anim calcmode="lin" valueType="num">
                                      <p:cBhvr>
                                        <p:cTn id="15" dur="500" fill="hold"/>
                                        <p:tgtEl>
                                          <p:spTgt spid="264"/>
                                        </p:tgtEl>
                                        <p:attrNameLst>
                                          <p:attrName>ppt_h</p:attrName>
                                        </p:attrNameLst>
                                      </p:cBhvr>
                                      <p:tavLst>
                                        <p:tav tm="0">
                                          <p:val>
                                            <p:strVal val="#ppt_h"/>
                                          </p:val>
                                        </p:tav>
                                        <p:tav tm="100000">
                                          <p:val>
                                            <p:strVal val="#ppt_h"/>
                                          </p:val>
                                        </p:tav>
                                      </p:tavLst>
                                    </p:anim>
                                    <p:anim calcmode="lin" valueType="num">
                                      <p:cBhvr>
                                        <p:cTn id="16" dur="500" fill="hold"/>
                                        <p:tgtEl>
                                          <p:spTgt spid="264"/>
                                        </p:tgtEl>
                                        <p:attrNameLst>
                                          <p:attrName>ppt_x</p:attrName>
                                        </p:attrNameLst>
                                      </p:cBhvr>
                                      <p:tavLst>
                                        <p:tav tm="0">
                                          <p:val>
                                            <p:strVal val="#ppt_x-.2"/>
                                          </p:val>
                                        </p:tav>
                                        <p:tav tm="100000">
                                          <p:val>
                                            <p:strVal val="#ppt_x"/>
                                          </p:val>
                                        </p:tav>
                                      </p:tavLst>
                                    </p:anim>
                                    <p:anim calcmode="lin" valueType="num">
                                      <p:cBhvr>
                                        <p:cTn id="17" dur="500" fill="hold"/>
                                        <p:tgtEl>
                                          <p:spTgt spid="264"/>
                                        </p:tgtEl>
                                        <p:attrNameLst>
                                          <p:attrName>ppt_y</p:attrName>
                                        </p:attrNameLst>
                                      </p:cBhvr>
                                      <p:tavLst>
                                        <p:tav tm="0">
                                          <p:val>
                                            <p:strVal val="#ppt_y"/>
                                          </p:val>
                                        </p:tav>
                                        <p:tav tm="100000">
                                          <p:val>
                                            <p:strVal val="#ppt_y"/>
                                          </p:val>
                                        </p:tav>
                                      </p:tavLst>
                                    </p:anim>
                                    <p:animEffect transition="in" filter="fade">
                                      <p:cBhvr>
                                        <p:cTn id="18"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4"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60" name="Shape 260"/>
        <p:cNvGrpSpPr/>
        <p:nvPr/>
      </p:nvGrpSpPr>
      <p:grpSpPr>
        <a:xfrm>
          <a:off x="0" y="0"/>
          <a:ext cx="0" cy="0"/>
          <a:chOff x="0" y="0"/>
          <a:chExt cx="0" cy="0"/>
        </a:xfrm>
      </p:grpSpPr>
      <p:sp>
        <p:nvSpPr>
          <p:cNvPr id="261" name="Google Shape;261;p12"/>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62" name="Google Shape;262;p12"/>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2"/>
          <p:cNvSpPr txBox="1"/>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a:solidFill>
                  <a:srgbClr val="FFFEFF"/>
                </a:solidFill>
              </a:rPr>
              <a:t>WEBSITE REQUIREMENTS</a:t>
            </a:r>
            <a:endParaRPr lang="en-US">
              <a:solidFill>
                <a:srgbClr val="FFFEFF"/>
              </a:solidFill>
            </a:endParaRPr>
          </a:p>
        </p:txBody>
      </p:sp>
      <p:sp>
        <p:nvSpPr>
          <p:cNvPr id="264" name="Google Shape;264;p12"/>
          <p:cNvSpPr txBox="1"/>
          <p:nvPr/>
        </p:nvSpPr>
        <p:spPr>
          <a:xfrm>
            <a:off x="4245610" y="1136015"/>
            <a:ext cx="7722870" cy="39681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ill Sans" panose="020B0502020104020203"/>
                <a:ea typeface="Gill Sans" panose="020B0502020104020203"/>
                <a:cs typeface="Gill Sans" panose="020B0502020104020203"/>
                <a:sym typeface="Gill Sans" panose="020B0502020104020203"/>
              </a:rPr>
              <a:t>Visual Studio Code, also commonly referred to as VS Code, is a source-code editor made by Microsoft with the Electron Framework, for Windows, Linux and macOS. Features include support for debugging, syntax highlighting, intelligent code completion, snippets, code refactoring, and embedded Git. Users can change the theme, keyboard shortcuts, preferences, and install extensions that add additional functionality.</a:t>
            </a:r>
            <a:endParaRPr lang="en-US" sz="2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 name="Text Placeholder 1"/>
          <p:cNvSpPr/>
          <p:nvPr>
            <p:ph type="body" idx="1"/>
          </p:nvPr>
        </p:nvSpPr>
        <p:spPr/>
        <p:txBody>
          <a:bodyPr>
            <a:noAutofit/>
          </a:bodyPr>
          <a:p>
            <a:r>
              <a:rPr lang="en-US" sz="4000">
                <a:solidFill>
                  <a:schemeClr val="bg1"/>
                </a:solidFill>
              </a:rPr>
              <a:t>VS CODE</a:t>
            </a:r>
            <a:endParaRPr lang="en-US" sz="4000">
              <a:solidFill>
                <a:schemeClr val="bg1"/>
              </a:solidFill>
            </a:endParaRPr>
          </a:p>
        </p:txBody>
      </p:sp>
      <p:pic>
        <p:nvPicPr>
          <p:cNvPr id="12" name="Picture 12" descr="Visual Studio Code - YouTube"/>
          <p:cNvPicPr/>
          <p:nvPr/>
        </p:nvPicPr>
        <p:blipFill rotWithShape="1">
          <a:blip r:embed="rId1" cstate="print">
            <a:extLst>
              <a:ext uri="{28A0092B-C50C-407E-A947-70E740481C1C}">
                <a14:useLocalDpi xmlns:a14="http://schemas.microsoft.com/office/drawing/2010/main" val="0"/>
              </a:ext>
            </a:extLst>
          </a:blip>
          <a:srcRect l="9795" t="12977" r="10952" b="11586"/>
          <a:stretch>
            <a:fillRect/>
          </a:stretch>
        </p:blipFill>
        <p:spPr bwMode="auto">
          <a:xfrm>
            <a:off x="983615" y="1412240"/>
            <a:ext cx="2618105" cy="24301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strips dir="ld"/>
      </p:transition>
    </mc:Choice>
    <mc:Fallback>
      <p:transition spd="slow">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800" decel="100000"/>
                                        <p:tgtEl>
                                          <p:spTgt spid="12"/>
                                        </p:tgtEl>
                                      </p:cBhvr>
                                    </p:animEffect>
                                    <p:anim calcmode="lin" valueType="num">
                                      <p:cBhvr>
                                        <p:cTn id="8" dur="800" decel="100000" fill="hold"/>
                                        <p:tgtEl>
                                          <p:spTgt spid="12"/>
                                        </p:tgtEl>
                                        <p:attrNameLst>
                                          <p:attrName>style.rotation</p:attrName>
                                        </p:attrNameLst>
                                      </p:cBhvr>
                                      <p:tavLst>
                                        <p:tav tm="0">
                                          <p:val>
                                            <p:fltVal val="-90"/>
                                          </p:val>
                                        </p:tav>
                                        <p:tav tm="100000">
                                          <p:val>
                                            <p:fltVal val="0"/>
                                          </p:val>
                                        </p:tav>
                                      </p:tavLst>
                                    </p:anim>
                                    <p:anim calcmode="lin" valueType="num">
                                      <p:cBhvr>
                                        <p:cTn id="9" dur="800" decel="100000" fill="hold"/>
                                        <p:tgtEl>
                                          <p:spTgt spid="12"/>
                                        </p:tgtEl>
                                        <p:attrNameLst>
                                          <p:attrName>ppt_x</p:attrName>
                                        </p:attrNameLst>
                                      </p:cBhvr>
                                      <p:tavLst>
                                        <p:tav tm="0">
                                          <p:val>
                                            <p:strVal val="#ppt_x+0.4"/>
                                          </p:val>
                                        </p:tav>
                                        <p:tav tm="100000">
                                          <p:val>
                                            <p:strVal val="#ppt_x-0.05"/>
                                          </p:val>
                                        </p:tav>
                                      </p:tavLst>
                                    </p:anim>
                                    <p:anim calcmode="lin" valueType="num">
                                      <p:cBhvr>
                                        <p:cTn id="10" dur="800" decel="100000" fill="hold"/>
                                        <p:tgtEl>
                                          <p:spTgt spid="1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64"/>
                                        </p:tgtEl>
                                        <p:attrNameLst>
                                          <p:attrName>style.visibility</p:attrName>
                                        </p:attrNameLst>
                                      </p:cBhvr>
                                      <p:to>
                                        <p:strVal val="visible"/>
                                      </p:to>
                                    </p:set>
                                    <p:animEffect transition="in" filter="randombar(horizontal)">
                                      <p:cBhvr>
                                        <p:cTn id="1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4"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77" name="Shape 177"/>
        <p:cNvGrpSpPr/>
        <p:nvPr/>
      </p:nvGrpSpPr>
      <p:grpSpPr>
        <a:xfrm>
          <a:off x="0" y="0"/>
          <a:ext cx="0" cy="0"/>
          <a:chOff x="0" y="0"/>
          <a:chExt cx="0" cy="0"/>
        </a:xfrm>
      </p:grpSpPr>
      <p:sp>
        <p:nvSpPr>
          <p:cNvPr id="178" name="Google Shape;178;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179" name="Google Shape;179;p6" descr="Digital Connections"/>
          <p:cNvPicPr preferRelativeResize="0"/>
          <p:nvPr/>
        </p:nvPicPr>
        <p:blipFill rotWithShape="1">
          <a:blip r:embed="rId1"/>
          <a:srcRect l="13265" t="9090" r="3502"/>
          <a:stretch>
            <a:fillRect/>
          </a:stretch>
        </p:blipFill>
        <p:spPr>
          <a:xfrm>
            <a:off x="20" y="-4194"/>
            <a:ext cx="12191980" cy="6857990"/>
          </a:xfrm>
          <a:prstGeom prst="rect">
            <a:avLst/>
          </a:prstGeom>
          <a:noFill/>
          <a:ln>
            <a:noFill/>
          </a:ln>
        </p:spPr>
      </p:pic>
      <p:grpSp>
        <p:nvGrpSpPr>
          <p:cNvPr id="180" name="Google Shape;180;p6"/>
          <p:cNvGrpSpPr/>
          <p:nvPr/>
        </p:nvGrpSpPr>
        <p:grpSpPr>
          <a:xfrm>
            <a:off x="446534" y="453643"/>
            <a:ext cx="11298933" cy="98554"/>
            <a:chOff x="446534" y="453643"/>
            <a:chExt cx="11298933" cy="98554"/>
          </a:xfrm>
        </p:grpSpPr>
        <p:sp>
          <p:nvSpPr>
            <p:cNvPr id="181" name="Google Shape;181;p6"/>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6"/>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6"/>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4" name="Google Shape;184;p6"/>
          <p:cNvSpPr/>
          <p:nvPr/>
        </p:nvSpPr>
        <p:spPr>
          <a:xfrm>
            <a:off x="448732" y="4428067"/>
            <a:ext cx="11260667" cy="1962497"/>
          </a:xfrm>
          <a:prstGeom prst="rect">
            <a:avLst/>
          </a:prstGeom>
          <a:solidFill>
            <a:schemeClr val="accent1">
              <a:alpha val="9686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6"/>
          <p:cNvSpPr txBox="1"/>
          <p:nvPr>
            <p:ph type="ctrTitle"/>
          </p:nvPr>
        </p:nvSpPr>
        <p:spPr>
          <a:xfrm>
            <a:off x="751835" y="4961424"/>
            <a:ext cx="10993549" cy="895244"/>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7CEBFF"/>
              </a:buClr>
              <a:buSzPts val="3600"/>
              <a:buFont typeface="Gill Sans" panose="020B0502020104020203"/>
              <a:buNone/>
            </a:pPr>
            <a:br>
              <a:rPr lang="en-US">
                <a:solidFill>
                  <a:srgbClr val="7CEBFF"/>
                </a:solidFill>
              </a:rPr>
            </a:br>
            <a:r>
              <a:rPr lang="en-US">
                <a:solidFill>
                  <a:srgbClr val="7CEBFF"/>
                </a:solidFill>
              </a:rPr>
              <a:t>Pages inside the Website</a:t>
            </a:r>
            <a:endParaRPr lang="en-US" sz="4000">
              <a:solidFill>
                <a:schemeClr val="accent3">
                  <a:lumMod val="40000"/>
                  <a:lumOff val="6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r"/>
      </p:transition>
    </mc:Choice>
    <mc:Fallback>
      <p:transition spd="slow">
        <p:push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23" name="Shape 123"/>
        <p:cNvGrpSpPr/>
        <p:nvPr/>
      </p:nvGrpSpPr>
      <p:grpSpPr>
        <a:xfrm>
          <a:off x="0" y="0"/>
          <a:ext cx="0" cy="0"/>
          <a:chOff x="0" y="0"/>
          <a:chExt cx="0" cy="0"/>
        </a:xfrm>
      </p:grpSpPr>
      <p:sp>
        <p:nvSpPr>
          <p:cNvPr id="124" name="Google Shape;124;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125" name="Google Shape;125;p2" descr="Digital Numbers"/>
          <p:cNvPicPr preferRelativeResize="0"/>
          <p:nvPr/>
        </p:nvPicPr>
        <p:blipFill rotWithShape="1">
          <a:blip r:embed="rId1"/>
          <a:srcRect t="10681" r="9091" b="12710"/>
          <a:stretch>
            <a:fillRect/>
          </a:stretch>
        </p:blipFill>
        <p:spPr>
          <a:xfrm>
            <a:off x="-2500" y="0"/>
            <a:ext cx="12191980" cy="6857990"/>
          </a:xfrm>
          <a:prstGeom prst="rect">
            <a:avLst/>
          </a:prstGeom>
          <a:noFill/>
          <a:ln>
            <a:noFill/>
          </a:ln>
        </p:spPr>
      </p:pic>
      <p:grpSp>
        <p:nvGrpSpPr>
          <p:cNvPr id="126" name="Google Shape;126;p2"/>
          <p:cNvGrpSpPr/>
          <p:nvPr/>
        </p:nvGrpSpPr>
        <p:grpSpPr>
          <a:xfrm>
            <a:off x="438067" y="457200"/>
            <a:ext cx="7507083" cy="5935132"/>
            <a:chOff x="438067" y="457200"/>
            <a:chExt cx="7507083" cy="5935132"/>
          </a:xfrm>
        </p:grpSpPr>
        <p:sp>
          <p:nvSpPr>
            <p:cNvPr id="127" name="Google Shape;127;p2"/>
            <p:cNvSpPr/>
            <p:nvPr/>
          </p:nvSpPr>
          <p:spPr>
            <a:xfrm>
              <a:off x="438067" y="618067"/>
              <a:ext cx="7503665" cy="5774265"/>
            </a:xfrm>
            <a:prstGeom prst="rect">
              <a:avLst/>
            </a:prstGeom>
            <a:solidFill>
              <a:schemeClr val="accent1">
                <a:alpha val="9686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
            <p:cNvSpPr/>
            <p:nvPr/>
          </p:nvSpPr>
          <p:spPr>
            <a:xfrm>
              <a:off x="438068"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 name="Google Shape;130;p2"/>
          <p:cNvSpPr txBox="1"/>
          <p:nvPr>
            <p:ph type="title"/>
          </p:nvPr>
        </p:nvSpPr>
        <p:spPr>
          <a:xfrm>
            <a:off x="728132" y="568601"/>
            <a:ext cx="7213600" cy="87447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Gill Sans" panose="020B0502020104020203"/>
              <a:buNone/>
            </a:pPr>
            <a:r>
              <a:rPr lang="en-US"/>
              <a:t>CONTENTS</a:t>
            </a:r>
            <a:endParaRPr lang="en-US"/>
          </a:p>
        </p:txBody>
      </p:sp>
      <p:grpSp>
        <p:nvGrpSpPr>
          <p:cNvPr id="131" name="Google Shape;131;p2"/>
          <p:cNvGrpSpPr/>
          <p:nvPr/>
        </p:nvGrpSpPr>
        <p:grpSpPr>
          <a:xfrm>
            <a:off x="-4228371" y="838552"/>
            <a:ext cx="12032391" cy="6198682"/>
            <a:chOff x="-5203119" y="-797301"/>
            <a:chExt cx="12032391" cy="6198682"/>
          </a:xfrm>
        </p:grpSpPr>
        <p:sp>
          <p:nvSpPr>
            <p:cNvPr id="132" name="Google Shape;132;p2"/>
            <p:cNvSpPr/>
            <p:nvPr/>
          </p:nvSpPr>
          <p:spPr>
            <a:xfrm>
              <a:off x="-5203119" y="-797301"/>
              <a:ext cx="6198682" cy="6198682"/>
            </a:xfrm>
            <a:prstGeom prst="blockArc">
              <a:avLst>
                <a:gd name="adj1" fmla="val 18900000"/>
                <a:gd name="adj2" fmla="val 2700000"/>
                <a:gd name="adj3" fmla="val 348"/>
              </a:avLst>
            </a:prstGeom>
            <a:noFill/>
            <a:ln w="12700" cap="rnd" cmpd="sng">
              <a:solidFill>
                <a:srgbClr val="3372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
            <p:cNvSpPr/>
            <p:nvPr/>
          </p:nvSpPr>
          <p:spPr>
            <a:xfrm>
              <a:off x="359465" y="92"/>
              <a:ext cx="6469807" cy="418418"/>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
            <p:cNvSpPr txBox="1"/>
            <p:nvPr/>
          </p:nvSpPr>
          <p:spPr>
            <a:xfrm>
              <a:off x="359465" y="92"/>
              <a:ext cx="6469807" cy="418418"/>
            </a:xfrm>
            <a:prstGeom prst="rect">
              <a:avLst/>
            </a:prstGeom>
            <a:noFill/>
            <a:ln>
              <a:noFill/>
            </a:ln>
          </p:spPr>
          <p:txBody>
            <a:bodyPr spcFirstLastPara="1" wrap="square" lIns="332100" tIns="53325" rIns="53325" bIns="53325" anchor="ctr" anchorCtr="0">
              <a:noAutofit/>
            </a:bodyPr>
            <a:lstStyle/>
            <a:p>
              <a:pPr marL="0" marR="0" lvl="0" indent="0" algn="l" rtl="0">
                <a:lnSpc>
                  <a:spcPct val="100000"/>
                </a:lnSpc>
                <a:spcBef>
                  <a:spcPts val="0"/>
                </a:spcBef>
                <a:spcAft>
                  <a:spcPts val="0"/>
                </a:spcAft>
                <a:buClr>
                  <a:schemeClr val="lt1"/>
                </a:buClr>
                <a:buSzPts val="2100"/>
                <a:buFont typeface="Gill Sans" panose="020B0502020104020203"/>
                <a:buNone/>
              </a:pPr>
              <a:r>
                <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rPr>
                <a:t>Objective</a:t>
              </a:r>
              <a:endPar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35" name="Google Shape;135;p2"/>
            <p:cNvSpPr/>
            <p:nvPr/>
          </p:nvSpPr>
          <p:spPr>
            <a:xfrm>
              <a:off x="0" y="0"/>
              <a:ext cx="523023" cy="523023"/>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1</a:t>
              </a:r>
              <a:endParaRPr lang="en-US"/>
            </a:p>
          </p:txBody>
        </p:sp>
        <p:sp>
          <p:nvSpPr>
            <p:cNvPr id="136" name="Google Shape;136;p2"/>
            <p:cNvSpPr/>
            <p:nvPr/>
          </p:nvSpPr>
          <p:spPr>
            <a:xfrm>
              <a:off x="717971" y="694587"/>
              <a:ext cx="6090891" cy="418418"/>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
            <p:cNvSpPr txBox="1"/>
            <p:nvPr/>
          </p:nvSpPr>
          <p:spPr>
            <a:xfrm>
              <a:off x="717971" y="694587"/>
              <a:ext cx="6090891" cy="418418"/>
            </a:xfrm>
            <a:prstGeom prst="rect">
              <a:avLst/>
            </a:prstGeom>
            <a:noFill/>
            <a:ln>
              <a:noFill/>
            </a:ln>
          </p:spPr>
          <p:txBody>
            <a:bodyPr spcFirstLastPara="1" wrap="square" lIns="332100" tIns="53325" rIns="53325" bIns="53325" anchor="ctr" anchorCtr="0">
              <a:noAutofit/>
            </a:bodyPr>
            <a:lstStyle/>
            <a:p>
              <a:pPr marL="0" marR="0" lvl="0" indent="0" algn="l" rtl="0">
                <a:lnSpc>
                  <a:spcPct val="100000"/>
                </a:lnSpc>
                <a:spcBef>
                  <a:spcPts val="0"/>
                </a:spcBef>
                <a:spcAft>
                  <a:spcPts val="0"/>
                </a:spcAft>
                <a:buClr>
                  <a:schemeClr val="lt1"/>
                </a:buClr>
                <a:buSzPts val="2100"/>
                <a:buFont typeface="Gill Sans" panose="020B0502020104020203"/>
                <a:buNone/>
              </a:pPr>
              <a:r>
                <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rPr>
                <a:t>Overview </a:t>
              </a:r>
              <a:endParaRPr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38" name="Google Shape;138;p2"/>
            <p:cNvSpPr/>
            <p:nvPr/>
          </p:nvSpPr>
          <p:spPr>
            <a:xfrm>
              <a:off x="396932" y="678152"/>
              <a:ext cx="523023" cy="523023"/>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2</a:t>
              </a:r>
              <a:endParaRPr lang="en-US"/>
            </a:p>
          </p:txBody>
        </p:sp>
        <p:sp>
          <p:nvSpPr>
            <p:cNvPr id="139" name="Google Shape;139;p2"/>
            <p:cNvSpPr/>
            <p:nvPr/>
          </p:nvSpPr>
          <p:spPr>
            <a:xfrm>
              <a:off x="919713" y="1466486"/>
              <a:ext cx="5883247" cy="418418"/>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
            <p:cNvSpPr txBox="1"/>
            <p:nvPr/>
          </p:nvSpPr>
          <p:spPr>
            <a:xfrm>
              <a:off x="919713" y="1466486"/>
              <a:ext cx="5883247" cy="418418"/>
            </a:xfrm>
            <a:prstGeom prst="rect">
              <a:avLst/>
            </a:prstGeom>
            <a:noFill/>
            <a:ln>
              <a:noFill/>
            </a:ln>
          </p:spPr>
          <p:txBody>
            <a:bodyPr spcFirstLastPara="1" wrap="square" lIns="332100" tIns="53325" rIns="53325" bIns="53325" anchor="ctr" anchorCtr="0">
              <a:noAutofit/>
            </a:bodyPr>
            <a:lstStyle/>
            <a:p>
              <a:pPr marL="0" marR="0" lvl="0" indent="0" algn="l" rtl="0">
                <a:lnSpc>
                  <a:spcPct val="90000"/>
                </a:lnSpc>
                <a:spcBef>
                  <a:spcPts val="0"/>
                </a:spcBef>
                <a:spcAft>
                  <a:spcPts val="0"/>
                </a:spcAft>
                <a:buClr>
                  <a:schemeClr val="lt1"/>
                </a:buClr>
                <a:buSzPts val="2100"/>
                <a:buFont typeface="Gill Sans" panose="020B0502020104020203"/>
                <a:buNone/>
              </a:pPr>
              <a:r>
                <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rPr>
                <a:t>DFD Model </a:t>
              </a:r>
              <a:endParaRPr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41" name="Google Shape;141;p2"/>
            <p:cNvSpPr/>
            <p:nvPr/>
          </p:nvSpPr>
          <p:spPr>
            <a:xfrm>
              <a:off x="648029" y="1379879"/>
              <a:ext cx="523023" cy="523023"/>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3</a:t>
              </a:r>
              <a:endParaRPr lang="en-US"/>
            </a:p>
          </p:txBody>
        </p:sp>
        <p:sp>
          <p:nvSpPr>
            <p:cNvPr id="142" name="Google Shape;142;p2"/>
            <p:cNvSpPr/>
            <p:nvPr/>
          </p:nvSpPr>
          <p:spPr>
            <a:xfrm>
              <a:off x="977986" y="2134676"/>
              <a:ext cx="5816949" cy="418418"/>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
            <p:cNvSpPr txBox="1"/>
            <p:nvPr/>
          </p:nvSpPr>
          <p:spPr>
            <a:xfrm>
              <a:off x="977986" y="2134676"/>
              <a:ext cx="5816949" cy="418418"/>
            </a:xfrm>
            <a:prstGeom prst="rect">
              <a:avLst/>
            </a:prstGeom>
            <a:noFill/>
            <a:ln>
              <a:noFill/>
            </a:ln>
          </p:spPr>
          <p:txBody>
            <a:bodyPr spcFirstLastPara="1" wrap="square" lIns="332100" tIns="53325" rIns="53325" bIns="53325" anchor="ctr" anchorCtr="0">
              <a:noAutofit/>
            </a:bodyPr>
            <a:lstStyle/>
            <a:p>
              <a:pPr marL="0" marR="0" lvl="0" indent="0" algn="l" rtl="0">
                <a:lnSpc>
                  <a:spcPct val="90000"/>
                </a:lnSpc>
                <a:spcBef>
                  <a:spcPts val="0"/>
                </a:spcBef>
                <a:spcAft>
                  <a:spcPts val="0"/>
                </a:spcAft>
                <a:buClr>
                  <a:schemeClr val="lt1"/>
                </a:buClr>
                <a:buSzPts val="2100"/>
                <a:buFont typeface="Gill Sans" panose="020B0502020104020203"/>
                <a:buNone/>
              </a:pPr>
              <a:r>
                <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rPr>
                <a:t>Software Requirements for making Website </a:t>
              </a:r>
              <a:endParaRPr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44" name="Google Shape;144;p2"/>
            <p:cNvSpPr/>
            <p:nvPr/>
          </p:nvSpPr>
          <p:spPr>
            <a:xfrm>
              <a:off x="714322" y="2040527"/>
              <a:ext cx="523023" cy="523023"/>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4</a:t>
              </a:r>
              <a:endParaRPr lang="en-US"/>
            </a:p>
          </p:txBody>
        </p:sp>
        <p:sp>
          <p:nvSpPr>
            <p:cNvPr id="145" name="Google Shape;145;p2"/>
            <p:cNvSpPr/>
            <p:nvPr/>
          </p:nvSpPr>
          <p:spPr>
            <a:xfrm>
              <a:off x="909535" y="2720826"/>
              <a:ext cx="5883247" cy="418418"/>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
            <p:cNvSpPr txBox="1"/>
            <p:nvPr/>
          </p:nvSpPr>
          <p:spPr>
            <a:xfrm>
              <a:off x="909535" y="2720826"/>
              <a:ext cx="5883247" cy="418418"/>
            </a:xfrm>
            <a:prstGeom prst="rect">
              <a:avLst/>
            </a:prstGeom>
            <a:noFill/>
            <a:ln>
              <a:noFill/>
            </a:ln>
          </p:spPr>
          <p:txBody>
            <a:bodyPr spcFirstLastPara="1" wrap="square" lIns="332100" tIns="53325" rIns="53325" bIns="53325" anchor="ctr" anchorCtr="0">
              <a:noAutofit/>
            </a:bodyPr>
            <a:lstStyle/>
            <a:p>
              <a:pPr marL="0" marR="0" lvl="0" indent="0" algn="l" rtl="0">
                <a:lnSpc>
                  <a:spcPct val="100000"/>
                </a:lnSpc>
                <a:spcBef>
                  <a:spcPts val="0"/>
                </a:spcBef>
                <a:spcAft>
                  <a:spcPts val="0"/>
                </a:spcAft>
                <a:buClr>
                  <a:schemeClr val="lt1"/>
                </a:buClr>
                <a:buSzPts val="2100"/>
                <a:buFont typeface="Gill Sans" panose="020B0502020104020203"/>
                <a:buNone/>
              </a:pPr>
              <a:r>
                <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rPr>
                <a:t>Pages inside the Website</a:t>
              </a:r>
              <a:endPar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47" name="Google Shape;147;p2"/>
            <p:cNvSpPr/>
            <p:nvPr/>
          </p:nvSpPr>
          <p:spPr>
            <a:xfrm>
              <a:off x="648024" y="2608590"/>
              <a:ext cx="523023" cy="523023"/>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5</a:t>
              </a:r>
              <a:endParaRPr lang="en-US"/>
            </a:p>
          </p:txBody>
        </p:sp>
        <p:sp>
          <p:nvSpPr>
            <p:cNvPr id="148" name="Google Shape;148;p2"/>
            <p:cNvSpPr/>
            <p:nvPr/>
          </p:nvSpPr>
          <p:spPr>
            <a:xfrm>
              <a:off x="701891" y="3348362"/>
              <a:ext cx="6090891" cy="418418"/>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
            <p:cNvSpPr txBox="1"/>
            <p:nvPr/>
          </p:nvSpPr>
          <p:spPr>
            <a:xfrm>
              <a:off x="701891" y="3348362"/>
              <a:ext cx="6090891" cy="418418"/>
            </a:xfrm>
            <a:prstGeom prst="rect">
              <a:avLst/>
            </a:prstGeom>
            <a:noFill/>
            <a:ln>
              <a:noFill/>
            </a:ln>
          </p:spPr>
          <p:txBody>
            <a:bodyPr spcFirstLastPara="1" wrap="square" lIns="332100" tIns="53325" rIns="53325" bIns="53325" anchor="ctr" anchorCtr="0">
              <a:noAutofit/>
            </a:bodyPr>
            <a:lstStyle/>
            <a:p>
              <a:pPr marL="0" marR="0" lvl="0" indent="0" algn="l" rtl="0">
                <a:lnSpc>
                  <a:spcPct val="90000"/>
                </a:lnSpc>
                <a:spcBef>
                  <a:spcPts val="0"/>
                </a:spcBef>
                <a:spcAft>
                  <a:spcPts val="0"/>
                </a:spcAft>
                <a:buClr>
                  <a:schemeClr val="lt1"/>
                </a:buClr>
                <a:buSzPts val="2100"/>
                <a:buFont typeface="Gill Sans" panose="020B0502020104020203"/>
                <a:buNone/>
              </a:pPr>
              <a:r>
                <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rPr>
                <a:t>Conclusion</a:t>
              </a:r>
              <a:endPar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50" name="Google Shape;150;p2"/>
            <p:cNvSpPr/>
            <p:nvPr/>
          </p:nvSpPr>
          <p:spPr>
            <a:xfrm>
              <a:off x="440380" y="3296060"/>
              <a:ext cx="523023" cy="523023"/>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6</a:t>
              </a:r>
              <a:endParaRPr lang="en-US"/>
            </a:p>
          </p:txBody>
        </p:sp>
        <p:sp>
          <p:nvSpPr>
            <p:cNvPr id="151" name="Google Shape;151;p2"/>
            <p:cNvSpPr/>
            <p:nvPr/>
          </p:nvSpPr>
          <p:spPr>
            <a:xfrm>
              <a:off x="322976" y="3976358"/>
              <a:ext cx="6469807" cy="418418"/>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
            <p:cNvSpPr txBox="1"/>
            <p:nvPr/>
          </p:nvSpPr>
          <p:spPr>
            <a:xfrm>
              <a:off x="322976" y="3976358"/>
              <a:ext cx="6469807" cy="418418"/>
            </a:xfrm>
            <a:prstGeom prst="rect">
              <a:avLst/>
            </a:prstGeom>
            <a:noFill/>
            <a:ln>
              <a:noFill/>
            </a:ln>
          </p:spPr>
          <p:txBody>
            <a:bodyPr spcFirstLastPara="1" wrap="square" lIns="332100" tIns="53325" rIns="53325" bIns="53325" anchor="ctr" anchorCtr="0">
              <a:noAutofit/>
            </a:bodyPr>
            <a:lstStyle/>
            <a:p>
              <a:pPr marL="0" marR="0" lvl="0" indent="0" algn="l" rtl="0">
                <a:lnSpc>
                  <a:spcPct val="90000"/>
                </a:lnSpc>
                <a:spcBef>
                  <a:spcPts val="0"/>
                </a:spcBef>
                <a:spcAft>
                  <a:spcPts val="0"/>
                </a:spcAft>
                <a:buClr>
                  <a:schemeClr val="lt1"/>
                </a:buClr>
                <a:buSzPts val="2100"/>
                <a:buFont typeface="Gill Sans" panose="020B0502020104020203"/>
                <a:buNone/>
              </a:pPr>
              <a:r>
                <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rPr>
                <a:t>Further Modifications</a:t>
              </a:r>
              <a:endParaRPr lang="en-US" sz="21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53" name="Google Shape;153;p2"/>
            <p:cNvSpPr/>
            <p:nvPr/>
          </p:nvSpPr>
          <p:spPr>
            <a:xfrm>
              <a:off x="61464" y="3924056"/>
              <a:ext cx="523023" cy="523023"/>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7</a:t>
              </a:r>
              <a:endParaRPr lang="en-US"/>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p:cTn id="7" dur="1000" fill="hold"/>
                                        <p:tgtEl>
                                          <p:spTgt spid="131"/>
                                        </p:tgtEl>
                                        <p:attrNameLst>
                                          <p:attrName>ppt_x</p:attrName>
                                        </p:attrNameLst>
                                      </p:cBhvr>
                                      <p:tavLst>
                                        <p:tav tm="0">
                                          <p:val>
                                            <p:strVal val="#ppt_x-.2"/>
                                          </p:val>
                                        </p:tav>
                                        <p:tav tm="100000">
                                          <p:val>
                                            <p:strVal val="#ppt_x"/>
                                          </p:val>
                                        </p:tav>
                                      </p:tavLst>
                                    </p:anim>
                                    <p:anim calcmode="lin" valueType="num">
                                      <p:cBhvr>
                                        <p:cTn id="8" dur="1000" fill="hold"/>
                                        <p:tgtEl>
                                          <p:spTgt spid="13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69" name="Shape 269"/>
        <p:cNvGrpSpPr/>
        <p:nvPr/>
      </p:nvGrpSpPr>
      <p:grpSpPr>
        <a:xfrm>
          <a:off x="0" y="0"/>
          <a:ext cx="0" cy="0"/>
          <a:chOff x="0" y="0"/>
          <a:chExt cx="0" cy="0"/>
        </a:xfrm>
      </p:grpSpPr>
      <p:sp>
        <p:nvSpPr>
          <p:cNvPr id="270" name="Google Shape;270;p13"/>
          <p:cNvSpPr txBox="1"/>
          <p:nvPr>
            <p:ph type="title"/>
          </p:nvPr>
        </p:nvSpPr>
        <p:spPr>
          <a:xfrm>
            <a:off x="581828" y="69282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ABOUT PAGE</a:t>
            </a:r>
            <a:endParaRPr lang="en-US"/>
          </a:p>
        </p:txBody>
      </p:sp>
      <p:pic>
        <p:nvPicPr>
          <p:cNvPr id="8" name="Picture Placeholder 5" descr="Screenshot 2022-11-15 at 09-36-23 CTS Library"/>
          <p:cNvPicPr>
            <a:picLocks noChangeAspect="1"/>
          </p:cNvPicPr>
          <p:nvPr/>
        </p:nvPicPr>
        <p:blipFill>
          <a:blip r:embed="rId1"/>
          <a:stretch>
            <a:fillRect/>
          </a:stretch>
        </p:blipFill>
        <p:spPr>
          <a:xfrm>
            <a:off x="502920" y="1837690"/>
            <a:ext cx="11256645" cy="49987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randomBar/>
      </p:transition>
    </mc:Choice>
    <mc:Fallback>
      <p:transition spd="slow">
        <p:randomBa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4"/>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SIGN IN PAGE</a:t>
            </a:r>
            <a:endParaRPr lang="en-US"/>
          </a:p>
        </p:txBody>
      </p:sp>
      <p:pic>
        <p:nvPicPr>
          <p:cNvPr id="5" name="Content Placeholder 4"/>
          <p:cNvPicPr>
            <a:picLocks noGrp="1" noChangeAspect="1"/>
          </p:cNvPicPr>
          <p:nvPr>
            <p:ph sz="half" idx="2"/>
          </p:nvPr>
        </p:nvPicPr>
        <p:blipFill>
          <a:blip r:embed="rId1"/>
          <a:stretch>
            <a:fillRect/>
          </a:stretch>
        </p:blipFill>
        <p:spPr>
          <a:xfrm>
            <a:off x="718820" y="1871980"/>
            <a:ext cx="10789285" cy="4933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4"/>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SIGN IN PAGE</a:t>
            </a:r>
            <a:endParaRPr lang="en-US"/>
          </a:p>
        </p:txBody>
      </p:sp>
      <p:pic>
        <p:nvPicPr>
          <p:cNvPr id="5" name="Content Placeholder 4"/>
          <p:cNvPicPr>
            <a:picLocks noGrp="1" noChangeAspect="1"/>
          </p:cNvPicPr>
          <p:nvPr>
            <p:ph sz="half" idx="2"/>
          </p:nvPr>
        </p:nvPicPr>
        <p:blipFill>
          <a:blip r:embed="rId1"/>
          <a:stretch>
            <a:fillRect/>
          </a:stretch>
        </p:blipFill>
        <p:spPr>
          <a:xfrm>
            <a:off x="718820" y="1871980"/>
            <a:ext cx="10789285" cy="4933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83" name="Shape 283"/>
        <p:cNvGrpSpPr/>
        <p:nvPr/>
      </p:nvGrpSpPr>
      <p:grpSpPr>
        <a:xfrm>
          <a:off x="0" y="0"/>
          <a:ext cx="0" cy="0"/>
          <a:chOff x="0" y="0"/>
          <a:chExt cx="0" cy="0"/>
        </a:xfrm>
      </p:grpSpPr>
      <p:sp>
        <p:nvSpPr>
          <p:cNvPr id="284" name="Google Shape;284;p15"/>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STUDENT DASHBOARD</a:t>
            </a:r>
            <a:endParaRPr lang="en-US"/>
          </a:p>
        </p:txBody>
      </p:sp>
      <p:pic>
        <p:nvPicPr>
          <p:cNvPr id="287" name="Google Shape;287;p15"/>
          <p:cNvPicPr preferRelativeResize="0"/>
          <p:nvPr>
            <p:ph type="body" idx="2"/>
          </p:nvPr>
        </p:nvPicPr>
        <p:blipFill rotWithShape="1">
          <a:blip r:embed="rId1"/>
          <a:srcRect/>
          <a:stretch>
            <a:fillRect/>
          </a:stretch>
        </p:blipFill>
        <p:spPr>
          <a:xfrm>
            <a:off x="162560" y="1881505"/>
            <a:ext cx="11992610" cy="49072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16"/>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SEARCH PAGE </a:t>
            </a:r>
            <a:endParaRPr lang="en-US"/>
          </a:p>
        </p:txBody>
      </p:sp>
      <p:pic>
        <p:nvPicPr>
          <p:cNvPr id="3" name="Picture 2"/>
          <p:cNvPicPr>
            <a:picLocks noChangeAspect="1"/>
          </p:cNvPicPr>
          <p:nvPr/>
        </p:nvPicPr>
        <p:blipFill>
          <a:blip r:embed="rId1"/>
          <a:stretch>
            <a:fillRect/>
          </a:stretch>
        </p:blipFill>
        <p:spPr>
          <a:xfrm>
            <a:off x="269240" y="1899920"/>
            <a:ext cx="11701780" cy="4171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98" name="Shape 298"/>
        <p:cNvGrpSpPr/>
        <p:nvPr/>
      </p:nvGrpSpPr>
      <p:grpSpPr>
        <a:xfrm>
          <a:off x="0" y="0"/>
          <a:ext cx="0" cy="0"/>
          <a:chOff x="0" y="0"/>
          <a:chExt cx="0" cy="0"/>
        </a:xfrm>
      </p:grpSpPr>
      <p:sp>
        <p:nvSpPr>
          <p:cNvPr id="299" name="Google Shape;299;p17"/>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SEARCH PAGE </a:t>
            </a:r>
            <a:endParaRPr lang="en-US"/>
          </a:p>
        </p:txBody>
      </p:sp>
      <p:pic>
        <p:nvPicPr>
          <p:cNvPr id="20" name="Picture 20"/>
          <p:cNvPicPr/>
          <p:nvPr/>
        </p:nvPicPr>
        <p:blipFill rotWithShape="1">
          <a:blip r:embed="rId1"/>
          <a:srcRect b="29297"/>
          <a:stretch>
            <a:fillRect/>
          </a:stretch>
        </p:blipFill>
        <p:spPr bwMode="auto">
          <a:xfrm>
            <a:off x="428625" y="1936750"/>
            <a:ext cx="11360785" cy="403288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SEARCH PAGE </a:t>
            </a:r>
            <a:endParaRPr lang="en-US"/>
          </a:p>
        </p:txBody>
      </p:sp>
      <p:pic>
        <p:nvPicPr>
          <p:cNvPr id="18" name="Picture 18"/>
          <p:cNvPicPr/>
          <p:nvPr/>
        </p:nvPicPr>
        <p:blipFill rotWithShape="1">
          <a:blip r:embed="rId1"/>
          <a:srcRect b="28462"/>
          <a:stretch>
            <a:fillRect/>
          </a:stretch>
        </p:blipFill>
        <p:spPr bwMode="auto">
          <a:xfrm>
            <a:off x="244475" y="1955165"/>
            <a:ext cx="11608435" cy="46329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SEARCH PAGE </a:t>
            </a:r>
            <a:endParaRPr lang="en-US"/>
          </a:p>
        </p:txBody>
      </p:sp>
      <p:pic>
        <p:nvPicPr>
          <p:cNvPr id="19" name="Picture 19"/>
          <p:cNvPicPr/>
          <p:nvPr/>
        </p:nvPicPr>
        <p:blipFill rotWithShape="1">
          <a:blip r:embed="rId1"/>
          <a:srcRect b="26235"/>
          <a:stretch>
            <a:fillRect/>
          </a:stretch>
        </p:blipFill>
        <p:spPr bwMode="auto">
          <a:xfrm>
            <a:off x="467995" y="1977390"/>
            <a:ext cx="11374120" cy="428180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000">
        <p:push dir="r"/>
      </p:transition>
    </mc:Choice>
    <mc:Fallback>
      <p:transition spd="slow">
        <p:push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SEARCH PAGE </a:t>
            </a:r>
            <a:endParaRPr lang="en-US"/>
          </a:p>
        </p:txBody>
      </p:sp>
      <p:pic>
        <p:nvPicPr>
          <p:cNvPr id="21" name="Picture 21"/>
          <p:cNvPicPr/>
          <p:nvPr/>
        </p:nvPicPr>
        <p:blipFill rotWithShape="1">
          <a:blip r:embed="rId1"/>
          <a:srcRect b="27627"/>
          <a:stretch>
            <a:fillRect/>
          </a:stretch>
        </p:blipFill>
        <p:spPr bwMode="auto">
          <a:xfrm>
            <a:off x="476885" y="2089785"/>
            <a:ext cx="11282045" cy="437324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000">
        <p:cover dir="lu"/>
      </p:transition>
    </mc:Choice>
    <mc:Fallback>
      <p:transition spd="slow">
        <p:cover dir="l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DEMANDED BOOKS</a:t>
            </a:r>
            <a:endParaRPr lang="en-US"/>
          </a:p>
        </p:txBody>
      </p:sp>
      <p:pic>
        <p:nvPicPr>
          <p:cNvPr id="3" name="Picture Placeholder 2" descr="Screenshot 2022-11-15 at 09-38-04 Welcome back Arko Kundu"/>
          <p:cNvPicPr>
            <a:picLocks noChangeAspect="1"/>
          </p:cNvPicPr>
          <p:nvPr>
            <p:ph type="pic" idx="2"/>
          </p:nvPr>
        </p:nvPicPr>
        <p:blipFill>
          <a:blip r:embed="rId1"/>
          <a:stretch>
            <a:fillRect/>
          </a:stretch>
        </p:blipFill>
        <p:spPr>
          <a:xfrm>
            <a:off x="445770" y="1873250"/>
            <a:ext cx="11297285" cy="4901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rd"/>
      </p:transition>
    </mc:Choice>
    <mc:Fallback>
      <p:transition spd="slow">
        <p:cover dir="r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3"/>
          <p:cNvSpPr txBox="1"/>
          <p:nvPr>
            <p:ph type="title"/>
          </p:nvPr>
        </p:nvSpPr>
        <p:spPr>
          <a:xfrm>
            <a:off x="581191" y="819602"/>
            <a:ext cx="11029616" cy="80786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OBJECTIVE</a:t>
            </a:r>
            <a:endParaRPr lang="en-US"/>
          </a:p>
        </p:txBody>
      </p:sp>
      <p:sp>
        <p:nvSpPr>
          <p:cNvPr id="159" name="Google Shape;159;p3"/>
          <p:cNvSpPr txBox="1"/>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ct val="92000"/>
            </a:pPr>
            <a:r>
              <a:rPr lang="en-US" sz="3200"/>
              <a:t>The objective of the Library Management System is to handle the entire activity of a library.</a:t>
            </a:r>
            <a:endParaRPr lang="en-US" sz="3200"/>
          </a:p>
          <a:p>
            <a:pPr marL="285750" lvl="0" indent="-285750" algn="l" rtl="0">
              <a:spcBef>
                <a:spcPts val="0"/>
              </a:spcBef>
              <a:spcAft>
                <a:spcPts val="0"/>
              </a:spcAft>
              <a:buSzPct val="92000"/>
            </a:pPr>
            <a:r>
              <a:rPr lang="en-US" sz="3200"/>
              <a:t>The website keeps a record of all the information about the books and the students through MYSQL database.</a:t>
            </a:r>
            <a:endParaRPr lang="en-US" sz="3200"/>
          </a:p>
          <a:p>
            <a:pPr marL="285750" lvl="0" indent="-285750" algn="l" rtl="0">
              <a:spcBef>
                <a:spcPts val="0"/>
              </a:spcBef>
              <a:spcAft>
                <a:spcPts val="0"/>
              </a:spcAft>
              <a:buSzPct val="92000"/>
            </a:pPr>
            <a:r>
              <a:rPr lang="en-US" sz="3200"/>
              <a:t>The user i.e the students could only enter through their own library id and password which acts as a security feature.</a:t>
            </a:r>
            <a:endParaRPr lang="en-US" sz="3200"/>
          </a:p>
          <a:p>
            <a:pPr marL="285750" lvl="0" indent="-285750" algn="l" rtl="0">
              <a:spcBef>
                <a:spcPts val="0"/>
              </a:spcBef>
              <a:spcAft>
                <a:spcPts val="0"/>
              </a:spcAft>
              <a:buSzPct val="92000"/>
            </a:pPr>
            <a:endParaRPr lang="en-US"/>
          </a:p>
          <a:p>
            <a:pPr marL="285750" lvl="0" indent="-285750" algn="l" rtl="0">
              <a:spcBef>
                <a:spcPts val="0"/>
              </a:spcBef>
              <a:spcAft>
                <a:spcPts val="0"/>
              </a:spcAft>
              <a:buSzPct val="92000"/>
            </a:pPr>
            <a:endParaRPr 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fade">
                                      <p:cBhvr>
                                        <p:cTn id="7" dur="1000"/>
                                        <p:tgtEl>
                                          <p:spTgt spid="159">
                                            <p:txEl>
                                              <p:pRg st="0" end="0"/>
                                            </p:txEl>
                                          </p:spTgt>
                                        </p:tgtEl>
                                      </p:cBhvr>
                                    </p:animEffect>
                                    <p:anim calcmode="lin" valueType="num">
                                      <p:cBhvr>
                                        <p:cTn id="8" dur="10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59">
                                            <p:txEl>
                                              <p:pRg st="1" end="1"/>
                                            </p:txEl>
                                          </p:spTgt>
                                        </p:tgtEl>
                                        <p:attrNameLst>
                                          <p:attrName>style.visibility</p:attrName>
                                        </p:attrNameLst>
                                      </p:cBhvr>
                                      <p:to>
                                        <p:strVal val="visible"/>
                                      </p:to>
                                    </p:set>
                                    <p:animEffect transition="in" filter="fade">
                                      <p:cBhvr>
                                        <p:cTn id="14" dur="1000"/>
                                        <p:tgtEl>
                                          <p:spTgt spid="159">
                                            <p:txEl>
                                              <p:pRg st="1" end="1"/>
                                            </p:txEl>
                                          </p:spTgt>
                                        </p:tgtEl>
                                      </p:cBhvr>
                                    </p:animEffect>
                                    <p:anim calcmode="lin" valueType="num">
                                      <p:cBhvr>
                                        <p:cTn id="15" dur="1000" fill="hold"/>
                                        <p:tgtEl>
                                          <p:spTgt spid="1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59">
                                            <p:txEl>
                                              <p:pRg st="2" end="2"/>
                                            </p:txEl>
                                          </p:spTgt>
                                        </p:tgtEl>
                                        <p:attrNameLst>
                                          <p:attrName>style.visibility</p:attrName>
                                        </p:attrNameLst>
                                      </p:cBhvr>
                                      <p:to>
                                        <p:strVal val="visible"/>
                                      </p:to>
                                    </p:set>
                                    <p:animEffect transition="in" filter="fade">
                                      <p:cBhvr>
                                        <p:cTn id="21" dur="1000"/>
                                        <p:tgtEl>
                                          <p:spTgt spid="159">
                                            <p:txEl>
                                              <p:pRg st="2" end="2"/>
                                            </p:txEl>
                                          </p:spTgt>
                                        </p:tgtEl>
                                      </p:cBhvr>
                                    </p:animEffect>
                                    <p:anim calcmode="lin" valueType="num">
                                      <p:cBhvr>
                                        <p:cTn id="22" dur="1000" fill="hold"/>
                                        <p:tgtEl>
                                          <p:spTgt spid="1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BORROWED BOOKS</a:t>
            </a:r>
            <a:endParaRPr lang="en-US"/>
          </a:p>
        </p:txBody>
      </p:sp>
      <p:pic>
        <p:nvPicPr>
          <p:cNvPr id="4" name="Picture Placeholder 3" descr="Screenshot 2022-11-15 at 09-43-26 Welcome back Arko Kundu"/>
          <p:cNvPicPr>
            <a:picLocks noChangeAspect="1"/>
          </p:cNvPicPr>
          <p:nvPr>
            <p:ph type="pic" idx="2"/>
          </p:nvPr>
        </p:nvPicPr>
        <p:blipFill>
          <a:blip r:embed="rId1"/>
          <a:stretch>
            <a:fillRect/>
          </a:stretch>
        </p:blipFill>
        <p:spPr>
          <a:xfrm>
            <a:off x="381635" y="1901825"/>
            <a:ext cx="11353800" cy="4819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MY ACCOUNT PAGE</a:t>
            </a:r>
            <a:endParaRPr lang="en-US"/>
          </a:p>
        </p:txBody>
      </p:sp>
      <p:pic>
        <p:nvPicPr>
          <p:cNvPr id="6" name="Content Placeholder 5"/>
          <p:cNvPicPr>
            <a:picLocks noGrp="1" noChangeAspect="1"/>
          </p:cNvPicPr>
          <p:nvPr>
            <p:ph sz="half" idx="2"/>
          </p:nvPr>
        </p:nvPicPr>
        <p:blipFill rotWithShape="1">
          <a:blip r:embed="rId1"/>
          <a:srcRect r="3409"/>
          <a:stretch>
            <a:fillRect/>
          </a:stretch>
        </p:blipFill>
        <p:spPr bwMode="auto">
          <a:xfrm>
            <a:off x="480695" y="1881505"/>
            <a:ext cx="11238230" cy="487235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000">
        <p:strips/>
      </p:transition>
    </mc:Choice>
    <mc:Fallback>
      <p:transition spd="slow">
        <p:strip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MY ACCOUNT PAGE</a:t>
            </a:r>
            <a:endParaRPr lang="en-US"/>
          </a:p>
        </p:txBody>
      </p:sp>
      <p:pic>
        <p:nvPicPr>
          <p:cNvPr id="6" name="Content Placeholder 5"/>
          <p:cNvPicPr>
            <a:picLocks noGrp="1" noChangeAspect="1"/>
          </p:cNvPicPr>
          <p:nvPr>
            <p:ph sz="half" idx="2"/>
          </p:nvPr>
        </p:nvPicPr>
        <p:blipFill rotWithShape="1">
          <a:blip r:embed="rId1"/>
          <a:srcRect r="3409"/>
          <a:stretch>
            <a:fillRect/>
          </a:stretch>
        </p:blipFill>
        <p:spPr bwMode="auto">
          <a:xfrm>
            <a:off x="480695" y="1881505"/>
            <a:ext cx="11238230" cy="487235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sz="4400"/>
              <a:t>CONCLUSION </a:t>
            </a:r>
            <a:endParaRPr lang="en-US" sz="4400"/>
          </a:p>
        </p:txBody>
      </p:sp>
      <p:sp>
        <p:nvSpPr>
          <p:cNvPr id="314" name="Google Shape;314;p19"/>
          <p:cNvSpPr txBox="1"/>
          <p:nvPr>
            <p:ph type="body" idx="1"/>
          </p:nvPr>
        </p:nvSpPr>
        <p:spPr>
          <a:xfrm>
            <a:off x="454912" y="1944569"/>
            <a:ext cx="10903337" cy="4607233"/>
          </a:xfrm>
          <a:prstGeom prst="rect">
            <a:avLst/>
          </a:prstGeom>
          <a:noFill/>
          <a:ln>
            <a:noFill/>
          </a:ln>
        </p:spPr>
        <p:txBody>
          <a:bodyPr spcFirstLastPara="1" wrap="square" lIns="91425" tIns="45700" rIns="91425" bIns="45700" anchor="ctr" anchorCtr="0">
            <a:noAutofit/>
          </a:bodyPr>
          <a:lstStyle/>
          <a:p>
            <a:pPr marL="306070" lvl="0" indent="-306070" algn="l" rtl="0">
              <a:lnSpc>
                <a:spcPct val="100000"/>
              </a:lnSpc>
              <a:spcBef>
                <a:spcPts val="0"/>
              </a:spcBef>
              <a:spcAft>
                <a:spcPts val="0"/>
              </a:spcAft>
              <a:buSzPts val="1656"/>
              <a:buChar char="◼"/>
            </a:pPr>
            <a:r>
              <a:rPr lang="en-US" sz="3200"/>
              <a:t>This website provides a computerized version of library management system which will benefit the students.</a:t>
            </a:r>
            <a:endParaRPr lang="en-US" sz="3200"/>
          </a:p>
          <a:p>
            <a:pPr marL="306070" lvl="0" indent="-306070" algn="l" rtl="0">
              <a:lnSpc>
                <a:spcPct val="100000"/>
              </a:lnSpc>
              <a:spcBef>
                <a:spcPts val="960"/>
              </a:spcBef>
              <a:spcAft>
                <a:spcPts val="0"/>
              </a:spcAft>
              <a:buSzPts val="1656"/>
              <a:buChar char="◼"/>
            </a:pPr>
            <a:r>
              <a:rPr lang="en-US" sz="3200"/>
              <a:t>It also has a facility for student login where student can login and can see status of books issued as well demand for book.</a:t>
            </a:r>
            <a:endParaRPr lang="en-US" sz="3200"/>
          </a:p>
          <a:p>
            <a:pPr marL="306070" lvl="0" indent="-306070" algn="l" rtl="0">
              <a:lnSpc>
                <a:spcPct val="100000"/>
              </a:lnSpc>
              <a:spcBef>
                <a:spcPts val="960"/>
              </a:spcBef>
              <a:spcAft>
                <a:spcPts val="0"/>
              </a:spcAft>
              <a:buSzPts val="1656"/>
              <a:buChar char="◼"/>
            </a:pPr>
            <a:r>
              <a:rPr lang="en-US" sz="3200"/>
              <a:t>Students can also see who are their groupmates by clicking on theirs account page.</a:t>
            </a:r>
            <a:endParaRPr lang="en-US" sz="3200"/>
          </a:p>
          <a:p>
            <a:pPr marL="0" lvl="0" indent="0" algn="l" rtl="0">
              <a:spcBef>
                <a:spcPts val="960"/>
              </a:spcBef>
              <a:spcAft>
                <a:spcPts val="0"/>
              </a:spcAft>
              <a:buSzPts val="1656"/>
              <a:buNone/>
            </a:pPr>
            <a:endParaRPr lang="en-US" sz="320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wipe(down)">
                                      <p:cBhvr>
                                        <p:cTn id="7" dur="500"/>
                                        <p:tgtEl>
                                          <p:spTgt spid="3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4">
                                            <p:txEl>
                                              <p:pRg st="1" end="1"/>
                                            </p:txEl>
                                          </p:spTgt>
                                        </p:tgtEl>
                                        <p:attrNameLst>
                                          <p:attrName>style.visibility</p:attrName>
                                        </p:attrNameLst>
                                      </p:cBhvr>
                                      <p:to>
                                        <p:strVal val="visible"/>
                                      </p:to>
                                    </p:set>
                                    <p:animEffect transition="in" filter="wipe(down)">
                                      <p:cBhvr>
                                        <p:cTn id="12" dur="500"/>
                                        <p:tgtEl>
                                          <p:spTgt spid="3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4">
                                            <p:txEl>
                                              <p:pRg st="2" end="2"/>
                                            </p:txEl>
                                          </p:spTgt>
                                        </p:tgtEl>
                                        <p:attrNameLst>
                                          <p:attrName>style.visibility</p:attrName>
                                        </p:attrNameLst>
                                      </p:cBhvr>
                                      <p:to>
                                        <p:strVal val="visible"/>
                                      </p:to>
                                    </p:set>
                                    <p:animEffect transition="in" filter="wipe(down)">
                                      <p:cBhvr>
                                        <p:cTn id="17" dur="500"/>
                                        <p:tgtEl>
                                          <p:spTgt spid="3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23" name="Shape 323"/>
        <p:cNvGrpSpPr/>
        <p:nvPr/>
      </p:nvGrpSpPr>
      <p:grpSpPr>
        <a:xfrm>
          <a:off x="0" y="0"/>
          <a:ext cx="0" cy="0"/>
          <a:chOff x="0" y="0"/>
          <a:chExt cx="0" cy="0"/>
        </a:xfrm>
      </p:grpSpPr>
      <p:sp>
        <p:nvSpPr>
          <p:cNvPr id="324" name="Google Shape;324;p21"/>
          <p:cNvSpPr/>
          <p:nvPr/>
        </p:nvSpPr>
        <p:spPr>
          <a:xfrm>
            <a:off x="635"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lvl="0" indent="0" algn="l" rtl="0">
              <a:spcBef>
                <a:spcPts val="960"/>
              </a:spcBef>
              <a:spcAft>
                <a:spcPts val="0"/>
              </a:spcAft>
              <a:buSzPts val="1656"/>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25" name="Google Shape;325;p21"/>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21"/>
          <p:cNvSpPr txBox="1"/>
          <p:nvPr>
            <p:ph type="title"/>
          </p:nvPr>
        </p:nvSpPr>
        <p:spPr>
          <a:xfrm>
            <a:off x="551347" y="5411807"/>
            <a:ext cx="11029616" cy="71887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sz="3600">
                <a:solidFill>
                  <a:srgbClr val="FFFEFF"/>
                </a:solidFill>
              </a:rPr>
              <a:t>FURTHER MODIFICATIONS</a:t>
            </a:r>
            <a:endParaRPr lang="en-US" sz="3600">
              <a:solidFill>
                <a:srgbClr val="FFFEFF"/>
              </a:solidFill>
            </a:endParaRPr>
          </a:p>
        </p:txBody>
      </p:sp>
      <p:sp>
        <p:nvSpPr>
          <p:cNvPr id="3" name="Text Box 2"/>
          <p:cNvSpPr txBox="1"/>
          <p:nvPr/>
        </p:nvSpPr>
        <p:spPr>
          <a:xfrm>
            <a:off x="581025" y="908685"/>
            <a:ext cx="10306685" cy="2921000"/>
          </a:xfrm>
          <a:prstGeom prst="rect">
            <a:avLst/>
          </a:prstGeom>
          <a:noFill/>
        </p:spPr>
        <p:txBody>
          <a:bodyPr wrap="square" rtlCol="0">
            <a:spAutoFit/>
          </a:bodyPr>
          <a:p>
            <a:pPr marL="0" lvl="0" indent="0" algn="l" rtl="0">
              <a:spcBef>
                <a:spcPts val="960"/>
              </a:spcBef>
              <a:spcAft>
                <a:spcPts val="0"/>
              </a:spcAft>
              <a:buSzPts val="1656"/>
              <a:buNone/>
            </a:pPr>
            <a:r>
              <a:rPr lang="en-US" sz="3200">
                <a:sym typeface="+mn-ea"/>
              </a:rPr>
              <a:t>The future scope of this library system are :</a:t>
            </a:r>
            <a:endParaRPr lang="en-US" sz="3200"/>
          </a:p>
          <a:p>
            <a:pPr marL="0" lvl="0" indent="0" algn="l" rtl="0">
              <a:lnSpc>
                <a:spcPct val="70000"/>
              </a:lnSpc>
              <a:spcBef>
                <a:spcPts val="960"/>
              </a:spcBef>
              <a:spcAft>
                <a:spcPts val="0"/>
              </a:spcAft>
              <a:buSzPts val="1656"/>
              <a:buNone/>
            </a:pPr>
            <a:r>
              <a:rPr lang="en-US" sz="3200">
                <a:sym typeface="+mn-ea"/>
              </a:rPr>
              <a:t>	1.Forgot password feature </a:t>
            </a:r>
            <a:endParaRPr lang="en-US" sz="3200"/>
          </a:p>
          <a:p>
            <a:pPr marL="0" lvl="0" indent="0" algn="l" rtl="0">
              <a:lnSpc>
                <a:spcPct val="70000"/>
              </a:lnSpc>
              <a:spcBef>
                <a:spcPts val="960"/>
              </a:spcBef>
              <a:spcAft>
                <a:spcPts val="0"/>
              </a:spcAft>
              <a:buSzPts val="1656"/>
              <a:buNone/>
            </a:pPr>
            <a:r>
              <a:rPr lang="en-US" sz="3200">
                <a:sym typeface="+mn-ea"/>
              </a:rPr>
              <a:t>	2.Profile change by user feature</a:t>
            </a:r>
            <a:endParaRPr lang="en-US" sz="3200"/>
          </a:p>
          <a:p>
            <a:pPr marL="0" lvl="0" indent="0" algn="l" rtl="0">
              <a:lnSpc>
                <a:spcPct val="70000"/>
              </a:lnSpc>
              <a:spcBef>
                <a:spcPts val="960"/>
              </a:spcBef>
              <a:spcAft>
                <a:spcPts val="0"/>
              </a:spcAft>
              <a:buSzPts val="1656"/>
              <a:buNone/>
            </a:pPr>
            <a:r>
              <a:rPr lang="en-US" sz="3200">
                <a:sym typeface="+mn-ea"/>
              </a:rPr>
              <a:t>	3.Full Admin supported system </a:t>
            </a:r>
            <a:endParaRPr lang="en-US" sz="3200"/>
          </a:p>
          <a:p>
            <a:pPr marL="0" lvl="0" indent="0" algn="l" rtl="0">
              <a:lnSpc>
                <a:spcPct val="70000"/>
              </a:lnSpc>
              <a:spcBef>
                <a:spcPts val="960"/>
              </a:spcBef>
              <a:spcAft>
                <a:spcPts val="0"/>
              </a:spcAft>
              <a:buSzPts val="1656"/>
              <a:buNone/>
            </a:pPr>
            <a:r>
              <a:rPr lang="en-US" sz="3200">
                <a:sym typeface="+mn-ea"/>
              </a:rPr>
              <a:t>	4.Settings modification as required.</a:t>
            </a:r>
            <a:endParaRPr lang="en-US" sz="3200">
              <a:sym typeface="+mn-ea"/>
            </a:endParaRPr>
          </a:p>
          <a:p>
            <a:pPr marL="0" lvl="0" indent="0" algn="l" rtl="0">
              <a:lnSpc>
                <a:spcPct val="70000"/>
              </a:lnSpc>
              <a:spcBef>
                <a:spcPts val="960"/>
              </a:spcBef>
              <a:spcAft>
                <a:spcPts val="0"/>
              </a:spcAft>
              <a:buSzPts val="1656"/>
              <a:buNone/>
            </a:pPr>
            <a:r>
              <a:rPr lang="en-US" sz="3200"/>
              <a:t>        and lot more.....</a:t>
            </a:r>
            <a:endParaRPr lang="en-US" sz="320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41" name="Shape 341"/>
        <p:cNvGrpSpPr/>
        <p:nvPr/>
      </p:nvGrpSpPr>
      <p:grpSpPr>
        <a:xfrm>
          <a:off x="0" y="0"/>
          <a:ext cx="0" cy="0"/>
          <a:chOff x="0" y="0"/>
          <a:chExt cx="0" cy="0"/>
        </a:xfrm>
      </p:grpSpPr>
      <p:sp>
        <p:nvSpPr>
          <p:cNvPr id="342" name="Google Shape;342;p22"/>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343" name="Google Shape;343;p22" descr="Digital Numbers"/>
          <p:cNvPicPr preferRelativeResize="0"/>
          <p:nvPr/>
        </p:nvPicPr>
        <p:blipFill rotWithShape="1">
          <a:blip r:embed="rId1"/>
          <a:srcRect l="2189" r="9641" b="1"/>
          <a:stretch>
            <a:fillRect/>
          </a:stretch>
        </p:blipFill>
        <p:spPr>
          <a:xfrm>
            <a:off x="446405" y="723900"/>
            <a:ext cx="6898640" cy="5676900"/>
          </a:xfrm>
          <a:prstGeom prst="rect">
            <a:avLst/>
          </a:prstGeom>
          <a:noFill/>
          <a:ln>
            <a:noFill/>
          </a:ln>
        </p:spPr>
      </p:pic>
      <p:sp>
        <p:nvSpPr>
          <p:cNvPr id="344" name="Google Shape;344;p22"/>
          <p:cNvSpPr/>
          <p:nvPr/>
        </p:nvSpPr>
        <p:spPr>
          <a:xfrm>
            <a:off x="7464425" y="723900"/>
            <a:ext cx="4281170" cy="56667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2"/>
          <p:cNvSpPr txBox="1"/>
          <p:nvPr>
            <p:ph type="ctrTitle"/>
          </p:nvPr>
        </p:nvSpPr>
        <p:spPr>
          <a:xfrm>
            <a:off x="7608570" y="2060575"/>
            <a:ext cx="3872865" cy="1746885"/>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FFFFFF"/>
              </a:buClr>
              <a:buSzPts val="3600"/>
              <a:buFont typeface="Gill Sans" panose="020B0502020104020203"/>
              <a:buNone/>
            </a:pPr>
            <a:r>
              <a:rPr lang="en-US" sz="4400">
                <a:solidFill>
                  <a:srgbClr val="FFFFFF"/>
                </a:solidFill>
                <a:latin typeface="Bookman Old Style" panose="02050604050505020204" charset="0"/>
                <a:cs typeface="Bookman Old Style" panose="02050604050505020204" charset="0"/>
              </a:rPr>
              <a:t>THANK YOU</a:t>
            </a:r>
            <a:endParaRPr lang="en-US" sz="4400">
              <a:solidFill>
                <a:srgbClr val="FFFFFF"/>
              </a:solidFill>
              <a:latin typeface="Bookman Old Style" panose="02050604050505020204" charset="0"/>
              <a:cs typeface="Bookman Old Style" panose="02050604050505020204" charset="0"/>
            </a:endParaRPr>
          </a:p>
        </p:txBody>
      </p:sp>
      <p:grpSp>
        <p:nvGrpSpPr>
          <p:cNvPr id="347" name="Google Shape;347;p22"/>
          <p:cNvGrpSpPr/>
          <p:nvPr/>
        </p:nvGrpSpPr>
        <p:grpSpPr>
          <a:xfrm>
            <a:off x="446534" y="453643"/>
            <a:ext cx="11298933" cy="98554"/>
            <a:chOff x="446534" y="453643"/>
            <a:chExt cx="11298933" cy="98554"/>
          </a:xfrm>
        </p:grpSpPr>
        <p:sp>
          <p:nvSpPr>
            <p:cNvPr id="348" name="Google Shape;348;p22"/>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2"/>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2"/>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 calcmode="lin" valueType="num">
                                      <p:cBhvr>
                                        <p:cTn id="7" dur="1000" fill="hold"/>
                                        <p:tgtEl>
                                          <p:spTgt spid="34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345"/>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345"/>
                                        </p:tgtEl>
                                        <p:attrNameLst>
                                          <p:attrName>ppt_y</p:attrName>
                                        </p:attrNameLst>
                                      </p:cBhvr>
                                      <p:tavLst>
                                        <p:tav tm="0">
                                          <p:val>
                                            <p:strVal val="#ppt_y"/>
                                          </p:val>
                                        </p:tav>
                                        <p:tav tm="100000">
                                          <p:val>
                                            <p:strVal val="#ppt_y"/>
                                          </p:val>
                                        </p:tav>
                                      </p:tavLst>
                                    </p:anim>
                                    <p:animEffect transition="in" filter="fade">
                                      <p:cBhvr>
                                        <p:cTn id="10" dur="1000"/>
                                        <p:tgtEl>
                                          <p:spTgt spid="345"/>
                                        </p:tgtEl>
                                      </p:cBhvr>
                                    </p:animEffect>
                                  </p:childTnLst>
                                </p:cTn>
                              </p:par>
                            </p:childTnLst>
                          </p:cTn>
                        </p:par>
                      </p:childTnLst>
                    </p:cTn>
                  </p:par>
                  <p:par>
                    <p:cTn id="11" fill="hold">
                      <p:stCondLst>
                        <p:cond delay="indefinite"/>
                      </p:stCondLst>
                      <p:childTnLst>
                        <p:par>
                          <p:cTn id="12" fill="hold">
                            <p:stCondLst>
                              <p:cond delay="0"/>
                            </p:stCondLst>
                            <p:childTnLst>
                              <p:par>
                                <p:cTn id="13" presetID="54" presetClass="entr" presetSubtype="0" accel="100000" fill="hold" grpId="2" nodeType="clickEffect">
                                  <p:stCondLst>
                                    <p:cond delay="0"/>
                                  </p:stCondLst>
                                  <p:childTnLst>
                                    <p:set>
                                      <p:cBhvr>
                                        <p:cTn id="14" dur="1" fill="hold">
                                          <p:stCondLst>
                                            <p:cond delay="0"/>
                                          </p:stCondLst>
                                        </p:cTn>
                                        <p:tgtEl>
                                          <p:spTgt spid="345"/>
                                        </p:tgtEl>
                                        <p:attrNameLst>
                                          <p:attrName>style.visibility</p:attrName>
                                        </p:attrNameLst>
                                      </p:cBhvr>
                                      <p:to>
                                        <p:strVal val="visible"/>
                                      </p:to>
                                    </p:set>
                                    <p:anim calcmode="lin" valueType="num">
                                      <p:cBhvr>
                                        <p:cTn id="15" dur="500" fill="hold"/>
                                        <p:tgtEl>
                                          <p:spTgt spid="345"/>
                                        </p:tgtEl>
                                        <p:attrNameLst>
                                          <p:attrName>ppt_w</p:attrName>
                                        </p:attrNameLst>
                                      </p:cBhvr>
                                      <p:tavLst>
                                        <p:tav tm="0">
                                          <p:val>
                                            <p:strVal val="#ppt_w*0.05"/>
                                          </p:val>
                                        </p:tav>
                                        <p:tav tm="100000">
                                          <p:val>
                                            <p:strVal val="#ppt_w"/>
                                          </p:val>
                                        </p:tav>
                                      </p:tavLst>
                                    </p:anim>
                                    <p:anim calcmode="lin" valueType="num">
                                      <p:cBhvr>
                                        <p:cTn id="16" dur="500" fill="hold"/>
                                        <p:tgtEl>
                                          <p:spTgt spid="345"/>
                                        </p:tgtEl>
                                        <p:attrNameLst>
                                          <p:attrName>ppt_h</p:attrName>
                                        </p:attrNameLst>
                                      </p:cBhvr>
                                      <p:tavLst>
                                        <p:tav tm="0">
                                          <p:val>
                                            <p:strVal val="#ppt_h"/>
                                          </p:val>
                                        </p:tav>
                                        <p:tav tm="100000">
                                          <p:val>
                                            <p:strVal val="#ppt_h"/>
                                          </p:val>
                                        </p:tav>
                                      </p:tavLst>
                                    </p:anim>
                                    <p:anim calcmode="lin" valueType="num">
                                      <p:cBhvr>
                                        <p:cTn id="17" dur="500" fill="hold"/>
                                        <p:tgtEl>
                                          <p:spTgt spid="345"/>
                                        </p:tgtEl>
                                        <p:attrNameLst>
                                          <p:attrName>ppt_x</p:attrName>
                                        </p:attrNameLst>
                                      </p:cBhvr>
                                      <p:tavLst>
                                        <p:tav tm="0">
                                          <p:val>
                                            <p:strVal val="#ppt_x-.2"/>
                                          </p:val>
                                        </p:tav>
                                        <p:tav tm="100000">
                                          <p:val>
                                            <p:strVal val="#ppt_x"/>
                                          </p:val>
                                        </p:tav>
                                      </p:tavLst>
                                    </p:anim>
                                    <p:anim calcmode="lin" valueType="num">
                                      <p:cBhvr>
                                        <p:cTn id="18" dur="500" fill="hold"/>
                                        <p:tgtEl>
                                          <p:spTgt spid="345"/>
                                        </p:tgtEl>
                                        <p:attrNameLst>
                                          <p:attrName>ppt_y</p:attrName>
                                        </p:attrNameLst>
                                      </p:cBhvr>
                                      <p:tavLst>
                                        <p:tav tm="0">
                                          <p:val>
                                            <p:strVal val="#ppt_y"/>
                                          </p:val>
                                        </p:tav>
                                        <p:tav tm="100000">
                                          <p:val>
                                            <p:strVal val="#ppt_y"/>
                                          </p:val>
                                        </p:tav>
                                      </p:tavLst>
                                    </p:anim>
                                    <p:animEffect transition="in" filter="fade">
                                      <p:cBhvr>
                                        <p:cTn id="19" dur="500"/>
                                        <p:tgtEl>
                                          <p:spTgt spid="345"/>
                                        </p:tgtEl>
                                      </p:cBhvr>
                                    </p:animEffect>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4" nodeType="clickEffect">
                                  <p:stCondLst>
                                    <p:cond delay="0"/>
                                  </p:stCondLst>
                                  <p:childTnLst>
                                    <p:set>
                                      <p:cBhvr>
                                        <p:cTn id="23" dur="1" fill="hold">
                                          <p:stCondLst>
                                            <p:cond delay="0"/>
                                          </p:stCondLst>
                                        </p:cTn>
                                        <p:tgtEl>
                                          <p:spTgt spid="345"/>
                                        </p:tgtEl>
                                        <p:attrNameLst>
                                          <p:attrName>style.visibility</p:attrName>
                                        </p:attrNameLst>
                                      </p:cBhvr>
                                      <p:to>
                                        <p:strVal val="visible"/>
                                      </p:to>
                                    </p:set>
                                    <p:anim calcmode="lin" valueType="num">
                                      <p:cBhvr>
                                        <p:cTn id="24" dur="1000" fill="hold"/>
                                        <p:tgtEl>
                                          <p:spTgt spid="345"/>
                                        </p:tgtEl>
                                        <p:attrNameLst>
                                          <p:attrName>ppt_w</p:attrName>
                                        </p:attrNameLst>
                                      </p:cBhvr>
                                      <p:tavLst>
                                        <p:tav tm="0">
                                          <p:val>
                                            <p:fltVal val="0"/>
                                          </p:val>
                                        </p:tav>
                                        <p:tav tm="100000">
                                          <p:val>
                                            <p:strVal val="#ppt_w"/>
                                          </p:val>
                                        </p:tav>
                                      </p:tavLst>
                                    </p:anim>
                                    <p:anim calcmode="lin" valueType="num">
                                      <p:cBhvr>
                                        <p:cTn id="25" dur="1000" fill="hold"/>
                                        <p:tgtEl>
                                          <p:spTgt spid="345"/>
                                        </p:tgtEl>
                                        <p:attrNameLst>
                                          <p:attrName>ppt_h</p:attrName>
                                        </p:attrNameLst>
                                      </p:cBhvr>
                                      <p:tavLst>
                                        <p:tav tm="0">
                                          <p:val>
                                            <p:fltVal val="0"/>
                                          </p:val>
                                        </p:tav>
                                        <p:tav tm="100000">
                                          <p:val>
                                            <p:strVal val="#ppt_h"/>
                                          </p:val>
                                        </p:tav>
                                      </p:tavLst>
                                    </p:anim>
                                    <p:anim calcmode="lin" valueType="num">
                                      <p:cBhvr>
                                        <p:cTn id="26" dur="1000" fill="hold"/>
                                        <p:tgtEl>
                                          <p:spTgt spid="345"/>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34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19" presetClass="entr" presetSubtype="10" fill="hold" grpId="6" nodeType="clickEffect">
                                  <p:stCondLst>
                                    <p:cond delay="0"/>
                                  </p:stCondLst>
                                  <p:childTnLst>
                                    <p:set>
                                      <p:cBhvr>
                                        <p:cTn id="31" dur="1" fill="hold">
                                          <p:stCondLst>
                                            <p:cond delay="0"/>
                                          </p:stCondLst>
                                        </p:cTn>
                                        <p:tgtEl>
                                          <p:spTgt spid="345"/>
                                        </p:tgtEl>
                                        <p:attrNameLst>
                                          <p:attrName>style.visibility</p:attrName>
                                        </p:attrNameLst>
                                      </p:cBhvr>
                                      <p:to>
                                        <p:strVal val="visible"/>
                                      </p:to>
                                    </p:set>
                                    <p:anim calcmode="lin" valueType="num">
                                      <p:cBhvr>
                                        <p:cTn id="32" dur="5000" fill="hold"/>
                                        <p:tgtEl>
                                          <p:spTgt spid="345"/>
                                        </p:tgtEl>
                                        <p:attrNameLst>
                                          <p:attrName>ppt_w</p:attrName>
                                        </p:attrNameLst>
                                      </p:cBhvr>
                                      <p:tavLst>
                                        <p:tav tm="0" fmla="#ppt_w*sin(2.5*pi*$)">
                                          <p:val>
                                            <p:fltVal val="0"/>
                                          </p:val>
                                        </p:tav>
                                        <p:tav tm="100000">
                                          <p:val>
                                            <p:fltVal val="1"/>
                                          </p:val>
                                        </p:tav>
                                      </p:tavLst>
                                    </p:anim>
                                    <p:anim calcmode="lin" valueType="num">
                                      <p:cBhvr>
                                        <p:cTn id="33" dur="5000" fill="hold"/>
                                        <p:tgtEl>
                                          <p:spTgt spid="34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5" grpId="1"/>
      <p:bldP spid="345" grpId="2"/>
      <p:bldP spid="345" grpId="3"/>
      <p:bldP spid="345" grpId="4"/>
      <p:bldP spid="345" grpId="5"/>
      <p:bldP spid="345" grpId="6"/>
      <p:bldP spid="345" grpId="7"/>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4"/>
          <p:cNvSpPr txBox="1"/>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OVERVIEW</a:t>
            </a:r>
            <a:endParaRPr lang="en-US"/>
          </a:p>
        </p:txBody>
      </p:sp>
      <p:sp>
        <p:nvSpPr>
          <p:cNvPr id="165" name="Google Shape;165;p4"/>
          <p:cNvSpPr txBox="1"/>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70" lvl="0" indent="-306070" algn="l" rtl="0">
              <a:spcBef>
                <a:spcPts val="0"/>
              </a:spcBef>
              <a:spcAft>
                <a:spcPts val="0"/>
              </a:spcAft>
              <a:buSzPct val="92000"/>
              <a:buChar char="◼"/>
            </a:pPr>
            <a:r>
              <a:rPr lang="en-US" sz="3200"/>
              <a:t>Implementation starts with entering and updating master records like Book Details , Student Details.</a:t>
            </a:r>
            <a:endParaRPr lang="en-US" sz="3200"/>
          </a:p>
          <a:p>
            <a:pPr marL="306070" lvl="0" indent="-306070" algn="l" rtl="0">
              <a:spcBef>
                <a:spcPts val="0"/>
              </a:spcBef>
              <a:spcAft>
                <a:spcPts val="0"/>
              </a:spcAft>
              <a:buSzPct val="92000"/>
              <a:buChar char="◼"/>
            </a:pPr>
            <a:r>
              <a:rPr lang="en-US" sz="3200"/>
              <a:t>When books are borrowed , it will  automatically update the current books.</a:t>
            </a:r>
            <a:endParaRPr lang="en-US" sz="3200"/>
          </a:p>
          <a:p>
            <a:pPr marL="306070" lvl="0" indent="-306070" algn="l" rtl="0">
              <a:spcBef>
                <a:spcPts val="0"/>
              </a:spcBef>
              <a:spcAft>
                <a:spcPts val="0"/>
              </a:spcAft>
              <a:buSzPct val="92000"/>
              <a:buChar char="◼"/>
            </a:pPr>
            <a:r>
              <a:rPr lang="en-US" sz="3200"/>
              <a:t>It will make a track on how many books are demanded, borrowed in a digital form. </a:t>
            </a:r>
            <a:endParaRPr lang="en-US" sz="3200"/>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 calcmode="lin" valueType="num">
                                      <p:cBhvr>
                                        <p:cTn id="7" dur="1000" fill="hold"/>
                                        <p:tgtEl>
                                          <p:spTgt spid="165">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6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6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65">
                                            <p:txEl>
                                              <p:pRg st="1" end="1"/>
                                            </p:txEl>
                                          </p:spTgt>
                                        </p:tgtEl>
                                        <p:attrNameLst>
                                          <p:attrName>style.visibility</p:attrName>
                                        </p:attrNameLst>
                                      </p:cBhvr>
                                      <p:to>
                                        <p:strVal val="visible"/>
                                      </p:to>
                                    </p:set>
                                    <p:anim calcmode="lin" valueType="num">
                                      <p:cBhvr additive="base">
                                        <p:cTn id="14" dur="500"/>
                                        <p:tgtEl>
                                          <p:spTgt spid="165">
                                            <p:txEl>
                                              <p:pRg st="1" end="1"/>
                                            </p:txEl>
                                          </p:spTgt>
                                        </p:tgtEl>
                                        <p:attrNameLst>
                                          <p:attrName>ppt_y</p:attrName>
                                        </p:attrNameLst>
                                      </p:cBhvr>
                                      <p:tavLst>
                                        <p:tav tm="0">
                                          <p:val>
                                            <p:strVal val="#ppt_y+#ppt_h*1.125000"/>
                                          </p:val>
                                        </p:tav>
                                        <p:tav tm="100000">
                                          <p:val>
                                            <p:strVal val="#ppt_y"/>
                                          </p:val>
                                        </p:tav>
                                      </p:tavLst>
                                    </p:anim>
                                    <p:animEffect transition="in" filter="wipe(up)">
                                      <p:cBhvr>
                                        <p:cTn id="15" dur="500"/>
                                        <p:tgtEl>
                                          <p:spTgt spid="16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5">
                                            <p:txEl>
                                              <p:pRg st="2" end="2"/>
                                            </p:txEl>
                                          </p:spTgt>
                                        </p:tgtEl>
                                        <p:attrNameLst>
                                          <p:attrName>style.visibility</p:attrName>
                                        </p:attrNameLst>
                                      </p:cBhvr>
                                      <p:to>
                                        <p:strVal val="visible"/>
                                      </p:to>
                                    </p:set>
                                    <p:animEffect transition="in" filter="wipe(down)">
                                      <p:cBhvr>
                                        <p:cTn id="20" dur="500"/>
                                        <p:tgtEl>
                                          <p:spTgt spid="1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5"/>
          <p:cNvSpPr txBox="1"/>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panose="020B0502020104020203"/>
              <a:buNone/>
            </a:pPr>
            <a:r>
              <a:rPr lang="en-US"/>
              <a:t>DFD MODEL</a:t>
            </a:r>
            <a:endParaRPr lang="en-US"/>
          </a:p>
        </p:txBody>
      </p:sp>
      <p:pic>
        <p:nvPicPr>
          <p:cNvPr id="172" name="Google Shape;172;p5"/>
          <p:cNvPicPr preferRelativeResize="0"/>
          <p:nvPr>
            <p:ph type="body" idx="2"/>
          </p:nvPr>
        </p:nvPicPr>
        <p:blipFill rotWithShape="1">
          <a:blip r:embed="rId1"/>
          <a:srcRect/>
          <a:stretch>
            <a:fillRect/>
          </a:stretch>
        </p:blipFill>
        <p:spPr>
          <a:xfrm>
            <a:off x="365760" y="1873885"/>
            <a:ext cx="11436985" cy="4963160"/>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5000" fill="hold"/>
                                        <p:tgtEl>
                                          <p:spTgt spid="172"/>
                                        </p:tgtEl>
                                        <p:attrNameLst>
                                          <p:attrName>ppt_x</p:attrName>
                                        </p:attrNameLst>
                                      </p:cBhvr>
                                      <p:tavLst>
                                        <p:tav tm="0">
                                          <p:val>
                                            <p:strVal val="#ppt_x"/>
                                          </p:val>
                                        </p:tav>
                                        <p:tav tm="100000">
                                          <p:val>
                                            <p:strVal val="#ppt_x"/>
                                          </p:val>
                                        </p:tav>
                                      </p:tavLst>
                                    </p:anim>
                                    <p:anim calcmode="lin" valueType="num">
                                      <p:cBhvr additive="base">
                                        <p:cTn id="8" dur="5000" fill="hold"/>
                                        <p:tgtEl>
                                          <p:spTgt spid="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77" name="Shape 177"/>
        <p:cNvGrpSpPr/>
        <p:nvPr/>
      </p:nvGrpSpPr>
      <p:grpSpPr>
        <a:xfrm>
          <a:off x="0" y="0"/>
          <a:ext cx="0" cy="0"/>
          <a:chOff x="0" y="0"/>
          <a:chExt cx="0" cy="0"/>
        </a:xfrm>
      </p:grpSpPr>
      <p:sp>
        <p:nvSpPr>
          <p:cNvPr id="178" name="Google Shape;178;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179" name="Google Shape;179;p6" descr="Digital Connections"/>
          <p:cNvPicPr preferRelativeResize="0"/>
          <p:nvPr/>
        </p:nvPicPr>
        <p:blipFill rotWithShape="1">
          <a:blip r:embed="rId1"/>
          <a:srcRect l="13265" t="9090" r="3502"/>
          <a:stretch>
            <a:fillRect/>
          </a:stretch>
        </p:blipFill>
        <p:spPr>
          <a:xfrm>
            <a:off x="20" y="-4194"/>
            <a:ext cx="12191980" cy="6857990"/>
          </a:xfrm>
          <a:prstGeom prst="rect">
            <a:avLst/>
          </a:prstGeom>
          <a:noFill/>
          <a:ln>
            <a:noFill/>
          </a:ln>
        </p:spPr>
      </p:pic>
      <p:grpSp>
        <p:nvGrpSpPr>
          <p:cNvPr id="180" name="Google Shape;180;p6"/>
          <p:cNvGrpSpPr/>
          <p:nvPr/>
        </p:nvGrpSpPr>
        <p:grpSpPr>
          <a:xfrm>
            <a:off x="446534" y="453643"/>
            <a:ext cx="11298933" cy="98554"/>
            <a:chOff x="446534" y="453643"/>
            <a:chExt cx="11298933" cy="98554"/>
          </a:xfrm>
        </p:grpSpPr>
        <p:sp>
          <p:nvSpPr>
            <p:cNvPr id="181" name="Google Shape;181;p6"/>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6"/>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6"/>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4" name="Google Shape;184;p6"/>
          <p:cNvSpPr/>
          <p:nvPr/>
        </p:nvSpPr>
        <p:spPr>
          <a:xfrm>
            <a:off x="448732" y="4428067"/>
            <a:ext cx="11260667" cy="1962497"/>
          </a:xfrm>
          <a:prstGeom prst="rect">
            <a:avLst/>
          </a:prstGeom>
          <a:solidFill>
            <a:schemeClr val="accent1">
              <a:alpha val="9686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6"/>
          <p:cNvSpPr txBox="1"/>
          <p:nvPr>
            <p:ph type="ctrTitle"/>
          </p:nvPr>
        </p:nvSpPr>
        <p:spPr>
          <a:xfrm>
            <a:off x="582290" y="4802039"/>
            <a:ext cx="10993549" cy="895244"/>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7CEBFF"/>
              </a:buClr>
              <a:buSzPts val="3600"/>
              <a:buFont typeface="Gill Sans" panose="020B0502020104020203"/>
              <a:buNone/>
            </a:pPr>
            <a:br>
              <a:rPr lang="en-US">
                <a:solidFill>
                  <a:srgbClr val="7CEBFF"/>
                </a:solidFill>
              </a:rPr>
            </a:br>
            <a:r>
              <a:rPr lang="en-US">
                <a:solidFill>
                  <a:srgbClr val="7CEBFF"/>
                </a:solidFill>
              </a:rPr>
              <a:t>SOFTWARE REQUIREMENTS for Making Website</a:t>
            </a:r>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90" name="Shape 190"/>
        <p:cNvGrpSpPr/>
        <p:nvPr/>
      </p:nvGrpSpPr>
      <p:grpSpPr>
        <a:xfrm>
          <a:off x="0" y="0"/>
          <a:ext cx="0" cy="0"/>
          <a:chOff x="0" y="0"/>
          <a:chExt cx="0" cy="0"/>
        </a:xfrm>
      </p:grpSpPr>
      <p:sp>
        <p:nvSpPr>
          <p:cNvPr id="191" name="Google Shape;191;p7"/>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92" name="Google Shape;192;p7"/>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7"/>
          <p:cNvSpPr txBox="1"/>
          <p:nvPr>
            <p:ph type="title"/>
          </p:nvPr>
        </p:nvSpPr>
        <p:spPr>
          <a:xfrm>
            <a:off x="581192" y="5264487"/>
            <a:ext cx="11029616" cy="71887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a:solidFill>
                  <a:srgbClr val="FFFEFF"/>
                </a:solidFill>
              </a:rPr>
              <a:t>FRONT-END LANGUAGE</a:t>
            </a:r>
            <a:endParaRPr lang="en-US">
              <a:solidFill>
                <a:srgbClr val="FFFEFF"/>
              </a:solidFill>
            </a:endParaRPr>
          </a:p>
        </p:txBody>
      </p:sp>
      <p:grpSp>
        <p:nvGrpSpPr>
          <p:cNvPr id="194" name="Google Shape;194;p7"/>
          <p:cNvGrpSpPr/>
          <p:nvPr/>
        </p:nvGrpSpPr>
        <p:grpSpPr>
          <a:xfrm>
            <a:off x="784672" y="1323390"/>
            <a:ext cx="10398306" cy="3631494"/>
            <a:chOff x="79989" y="871516"/>
            <a:chExt cx="10398306" cy="3631494"/>
          </a:xfrm>
        </p:grpSpPr>
        <p:sp>
          <p:nvSpPr>
            <p:cNvPr id="195" name="Google Shape;195;p7"/>
            <p:cNvSpPr/>
            <p:nvPr/>
          </p:nvSpPr>
          <p:spPr>
            <a:xfrm>
              <a:off x="581958" y="959479"/>
              <a:ext cx="2285995" cy="2285995"/>
            </a:xfrm>
            <a:prstGeom prst="rect">
              <a:avLst/>
            </a:prstGeom>
            <a:blipFill rotWithShape="1">
              <a:blip r:embed="rId1"/>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7"/>
            <p:cNvSpPr/>
            <p:nvPr/>
          </p:nvSpPr>
          <p:spPr>
            <a:xfrm>
              <a:off x="79989" y="3783010"/>
              <a:ext cx="322283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7"/>
            <p:cNvSpPr txBox="1"/>
            <p:nvPr/>
          </p:nvSpPr>
          <p:spPr>
            <a:xfrm>
              <a:off x="79989" y="3783010"/>
              <a:ext cx="3222832"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Gill Sans" panose="020B0502020104020203"/>
                <a:buNone/>
              </a:pPr>
              <a:r>
                <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HTML</a:t>
              </a:r>
              <a:endPar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98" name="Google Shape;198;p7"/>
            <p:cNvSpPr/>
            <p:nvPr/>
          </p:nvSpPr>
          <p:spPr>
            <a:xfrm>
              <a:off x="4689435" y="944552"/>
              <a:ext cx="1627933" cy="2140634"/>
            </a:xfrm>
            <a:prstGeom prst="rect">
              <a:avLst/>
            </a:prstGeom>
            <a:blipFill rotWithShape="1">
              <a:blip r:embed="rId2"/>
              <a:stretch>
                <a:fillRect t="-1998" b="-1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7"/>
            <p:cNvSpPr/>
            <p:nvPr/>
          </p:nvSpPr>
          <p:spPr>
            <a:xfrm>
              <a:off x="3777157" y="3714587"/>
              <a:ext cx="322283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7"/>
            <p:cNvSpPr txBox="1"/>
            <p:nvPr/>
          </p:nvSpPr>
          <p:spPr>
            <a:xfrm>
              <a:off x="3777157" y="3714587"/>
              <a:ext cx="3222832"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Gill Sans" panose="020B0502020104020203"/>
                <a:buNone/>
              </a:pPr>
              <a:r>
                <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CSS</a:t>
              </a:r>
              <a:endPar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01" name="Google Shape;201;p7"/>
            <p:cNvSpPr/>
            <p:nvPr/>
          </p:nvSpPr>
          <p:spPr>
            <a:xfrm>
              <a:off x="7695763" y="871516"/>
              <a:ext cx="2285995" cy="2285995"/>
            </a:xfrm>
            <a:prstGeom prst="rect">
              <a:avLst/>
            </a:prstGeom>
            <a:blipFill rotWithShape="1">
              <a:blip r:embed="rId3"/>
              <a:stretch>
                <a:fillRect t="-3999" b="-3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7"/>
            <p:cNvSpPr/>
            <p:nvPr/>
          </p:nvSpPr>
          <p:spPr>
            <a:xfrm>
              <a:off x="7255463" y="3671360"/>
              <a:ext cx="322283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7"/>
            <p:cNvSpPr txBox="1"/>
            <p:nvPr/>
          </p:nvSpPr>
          <p:spPr>
            <a:xfrm>
              <a:off x="7255463" y="3671360"/>
              <a:ext cx="3222832"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Gill Sans" panose="020B0502020104020203"/>
                <a:buNone/>
              </a:pPr>
              <a:r>
                <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JavaScript</a:t>
              </a:r>
              <a:endPar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blinds(horizontal)">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8" name="Shape 208"/>
        <p:cNvGrpSpPr/>
        <p:nvPr/>
      </p:nvGrpSpPr>
      <p:grpSpPr>
        <a:xfrm>
          <a:off x="0" y="0"/>
          <a:ext cx="0" cy="0"/>
          <a:chOff x="0" y="0"/>
          <a:chExt cx="0" cy="0"/>
        </a:xfrm>
      </p:grpSpPr>
      <p:sp>
        <p:nvSpPr>
          <p:cNvPr id="209" name="Google Shape;209;p8"/>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0" name="Google Shape;210;p8"/>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8"/>
          <p:cNvSpPr txBox="1"/>
          <p:nvPr>
            <p:ph type="title"/>
          </p:nvPr>
        </p:nvSpPr>
        <p:spPr>
          <a:xfrm>
            <a:off x="581192" y="5264487"/>
            <a:ext cx="11029616" cy="71887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a:solidFill>
                  <a:srgbClr val="FFFEFF"/>
                </a:solidFill>
              </a:rPr>
              <a:t>BACK-END LANGUAGE</a:t>
            </a:r>
            <a:endParaRPr lang="en-US">
              <a:solidFill>
                <a:srgbClr val="FFFEFF"/>
              </a:solidFill>
            </a:endParaRPr>
          </a:p>
        </p:txBody>
      </p:sp>
      <p:grpSp>
        <p:nvGrpSpPr>
          <p:cNvPr id="212" name="Google Shape;212;p8"/>
          <p:cNvGrpSpPr/>
          <p:nvPr/>
        </p:nvGrpSpPr>
        <p:grpSpPr>
          <a:xfrm>
            <a:off x="1199515" y="1916430"/>
            <a:ext cx="10228580" cy="3030220"/>
            <a:chOff x="493606" y="1790049"/>
            <a:chExt cx="10108694" cy="2704428"/>
          </a:xfrm>
        </p:grpSpPr>
        <p:sp>
          <p:nvSpPr>
            <p:cNvPr id="213" name="Google Shape;213;p8"/>
            <p:cNvSpPr/>
            <p:nvPr/>
          </p:nvSpPr>
          <p:spPr>
            <a:xfrm>
              <a:off x="493606" y="1790049"/>
              <a:ext cx="3142615" cy="2260600"/>
            </a:xfrm>
            <a:prstGeom prst="rect">
              <a:avLst/>
            </a:prstGeom>
            <a:blipFill rotWithShape="1">
              <a:blip r:embed="rId1"/>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8"/>
            <p:cNvSpPr/>
            <p:nvPr/>
          </p:nvSpPr>
          <p:spPr>
            <a:xfrm>
              <a:off x="619448" y="3696466"/>
              <a:ext cx="2653699"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8"/>
            <p:cNvSpPr txBox="1"/>
            <p:nvPr/>
          </p:nvSpPr>
          <p:spPr>
            <a:xfrm>
              <a:off x="619448" y="3696466"/>
              <a:ext cx="2653699"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Gill Sans" panose="020B0502020104020203"/>
                <a:buNone/>
              </a:pPr>
              <a:r>
                <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PHP</a:t>
              </a:r>
              <a:endPar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17" name="Google Shape;217;p8"/>
            <p:cNvSpPr/>
            <p:nvPr/>
          </p:nvSpPr>
          <p:spPr>
            <a:xfrm>
              <a:off x="4331761" y="3671358"/>
              <a:ext cx="2653699"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8"/>
            <p:cNvSpPr/>
            <p:nvPr/>
          </p:nvSpPr>
          <p:spPr>
            <a:xfrm>
              <a:off x="7948601" y="3774477"/>
              <a:ext cx="2653699"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1" name="Google Shape;201;p7"/>
          <p:cNvSpPr/>
          <p:nvPr/>
        </p:nvSpPr>
        <p:spPr>
          <a:xfrm>
            <a:off x="7320311" y="1628825"/>
            <a:ext cx="2285995" cy="2285995"/>
          </a:xfrm>
          <a:prstGeom prst="rect">
            <a:avLst/>
          </a:prstGeom>
          <a:blipFill rotWithShape="1">
            <a:blip r:embed="rId2"/>
            <a:stretch>
              <a:fillRect t="-3999" b="-3999"/>
            </a:stretch>
          </a:bli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 name="Text Box 0"/>
          <p:cNvSpPr txBox="1"/>
          <p:nvPr/>
        </p:nvSpPr>
        <p:spPr>
          <a:xfrm>
            <a:off x="7104380" y="4027170"/>
            <a:ext cx="2882265" cy="1045210"/>
          </a:xfrm>
          <a:prstGeom prst="rect">
            <a:avLst/>
          </a:prstGeom>
          <a:noFill/>
        </p:spPr>
        <p:txBody>
          <a:bodyPr wrap="square" rtlCol="0">
            <a:spAutoFit/>
          </a:bodyPr>
          <a:p>
            <a:r>
              <a:rPr lang="en-US" sz="4800">
                <a:solidFill>
                  <a:schemeClr val="dk1"/>
                </a:solidFill>
                <a:latin typeface="Gill Sans" panose="020B0502020104020203"/>
                <a:ea typeface="Gill Sans" panose="020B0502020104020203"/>
                <a:cs typeface="Gill Sans" panose="020B0502020104020203"/>
                <a:sym typeface="Gill Sans" panose="020B0502020104020203"/>
              </a:rPr>
              <a:t>Java Script</a:t>
            </a:r>
            <a:endParaRPr lang="en-US"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a:p>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0"/>
                                        <p:tgtEl>
                                          <p:spTgt spid="212"/>
                                        </p:tgtEl>
                                      </p:cBhvr>
                                    </p:animEffect>
                                    <p:anim calcmode="lin" valueType="num">
                                      <p:cBhvr>
                                        <p:cTn id="8" dur="500" fill="hold"/>
                                        <p:tgtEl>
                                          <p:spTgt spid="212"/>
                                        </p:tgtEl>
                                        <p:attrNameLst>
                                          <p:attrName>ppt_x</p:attrName>
                                        </p:attrNameLst>
                                      </p:cBhvr>
                                      <p:tavLst>
                                        <p:tav tm="0">
                                          <p:val>
                                            <p:strVal val="#ppt_x"/>
                                          </p:val>
                                        </p:tav>
                                        <p:tav tm="100000">
                                          <p:val>
                                            <p:strVal val="#ppt_x"/>
                                          </p:val>
                                        </p:tav>
                                      </p:tavLst>
                                    </p:anim>
                                    <p:anim calcmode="lin" valueType="num">
                                      <p:cBhvr>
                                        <p:cTn id="9" dur="450" decel="100000" fill="hold"/>
                                        <p:tgtEl>
                                          <p:spTgt spid="2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1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01"/>
                                        </p:tgtEl>
                                        <p:attrNameLst>
                                          <p:attrName>style.visibility</p:attrName>
                                        </p:attrNameLst>
                                      </p:cBhvr>
                                      <p:to>
                                        <p:strVal val="visible"/>
                                      </p:to>
                                    </p:set>
                                    <p:animEffect transition="in" filter="fade">
                                      <p:cBhvr>
                                        <p:cTn id="15" dur="1000"/>
                                        <p:tgtEl>
                                          <p:spTgt spid="201"/>
                                        </p:tgtEl>
                                      </p:cBhvr>
                                    </p:animEffect>
                                    <p:anim calcmode="lin" valueType="num">
                                      <p:cBhvr>
                                        <p:cTn id="16" dur="1000" fill="hold"/>
                                        <p:tgtEl>
                                          <p:spTgt spid="201"/>
                                        </p:tgtEl>
                                        <p:attrNameLst>
                                          <p:attrName>ppt_x</p:attrName>
                                        </p:attrNameLst>
                                      </p:cBhvr>
                                      <p:tavLst>
                                        <p:tav tm="0">
                                          <p:val>
                                            <p:strVal val="#ppt_x"/>
                                          </p:val>
                                        </p:tav>
                                        <p:tav tm="100000">
                                          <p:val>
                                            <p:strVal val="#ppt_x"/>
                                          </p:val>
                                        </p:tav>
                                      </p:tavLst>
                                    </p:anim>
                                    <p:anim calcmode="lin" valueType="num">
                                      <p:cBhvr>
                                        <p:cTn id="17" dur="900" decel="100000" fill="hold"/>
                                        <p:tgtEl>
                                          <p:spTgt spid="20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01"/>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
                                        </p:tgtEl>
                                        <p:attrNameLst>
                                          <p:attrName>style.visibility</p:attrName>
                                        </p:attrNameLst>
                                      </p:cBhvr>
                                      <p:to>
                                        <p:strVal val="visible"/>
                                      </p:to>
                                    </p:set>
                                    <p:animEffect transition="in" filter="fade">
                                      <p:cBhvr>
                                        <p:cTn id="23" dur="1000"/>
                                        <p:tgtEl>
                                          <p:spTgt spid="1"/>
                                        </p:tgtEl>
                                      </p:cBhvr>
                                    </p:animEffect>
                                    <p:anim calcmode="lin" valueType="num">
                                      <p:cBhvr>
                                        <p:cTn id="24" dur="1000" fill="hold"/>
                                        <p:tgtEl>
                                          <p:spTgt spid="1"/>
                                        </p:tgtEl>
                                        <p:attrNameLst>
                                          <p:attrName>ppt_x</p:attrName>
                                        </p:attrNameLst>
                                      </p:cBhvr>
                                      <p:tavLst>
                                        <p:tav tm="0">
                                          <p:val>
                                            <p:strVal val="#ppt_x"/>
                                          </p:val>
                                        </p:tav>
                                        <p:tav tm="100000">
                                          <p:val>
                                            <p:strVal val="#ppt_x"/>
                                          </p:val>
                                        </p:tav>
                                      </p:tavLst>
                                    </p:anim>
                                    <p:anim calcmode="lin" valueType="num">
                                      <p:cBhvr>
                                        <p:cTn id="25" dur="900" decel="100000" fill="hold"/>
                                        <p:tgtEl>
                                          <p:spTgt spid="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bldLvl="0" animBg="1"/>
      <p:bldP spid="201" grpId="1" animBg="1"/>
      <p:bldP spid="1" grpId="0"/>
      <p:bldP spid="1"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6" name="Shape 226"/>
        <p:cNvGrpSpPr/>
        <p:nvPr/>
      </p:nvGrpSpPr>
      <p:grpSpPr>
        <a:xfrm>
          <a:off x="0" y="0"/>
          <a:ext cx="0" cy="0"/>
          <a:chOff x="0" y="0"/>
          <a:chExt cx="0" cy="0"/>
        </a:xfrm>
      </p:grpSpPr>
      <p:sp>
        <p:nvSpPr>
          <p:cNvPr id="227" name="Google Shape;227;p9"/>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8" name="Google Shape;228;p9"/>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9"/>
          <p:cNvSpPr txBox="1"/>
          <p:nvPr>
            <p:ph type="title"/>
          </p:nvPr>
        </p:nvSpPr>
        <p:spPr>
          <a:xfrm>
            <a:off x="581192" y="5264487"/>
            <a:ext cx="11029616" cy="71887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panose="020B0502020104020203"/>
              <a:buNone/>
            </a:pPr>
            <a:r>
              <a:rPr lang="en-US">
                <a:solidFill>
                  <a:srgbClr val="FFFEFF"/>
                </a:solidFill>
              </a:rPr>
              <a:t>DATABASE SERVER </a:t>
            </a:r>
            <a:endParaRPr lang="en-US">
              <a:solidFill>
                <a:srgbClr val="FFFEFF"/>
              </a:solidFill>
            </a:endParaRPr>
          </a:p>
        </p:txBody>
      </p:sp>
      <p:pic>
        <p:nvPicPr>
          <p:cNvPr id="234" name="Google Shape;234;p9"/>
          <p:cNvPicPr preferRelativeResize="0"/>
          <p:nvPr/>
        </p:nvPicPr>
        <p:blipFill rotWithShape="1">
          <a:blip r:embed="rId1"/>
          <a:srcRect/>
          <a:stretch>
            <a:fillRect/>
          </a:stretch>
        </p:blipFill>
        <p:spPr>
          <a:xfrm>
            <a:off x="4440153" y="1556398"/>
            <a:ext cx="3560373" cy="1853345"/>
          </a:xfrm>
          <a:prstGeom prst="rect">
            <a:avLst/>
          </a:prstGeom>
          <a:noFill/>
          <a:ln>
            <a:noFill/>
          </a:ln>
        </p:spPr>
      </p:pic>
      <p:sp>
        <p:nvSpPr>
          <p:cNvPr id="235" name="Google Shape;235;p9"/>
          <p:cNvSpPr txBox="1"/>
          <p:nvPr/>
        </p:nvSpPr>
        <p:spPr>
          <a:xfrm>
            <a:off x="4944202" y="3572458"/>
            <a:ext cx="282708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MySQL</a:t>
            </a:r>
            <a:endParaRPr lang="en-US" sz="3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checkerboard(across)">
                                      <p:cBhvr>
                                        <p:cTn id="7" dur="5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wipe(down)">
                                      <p:cBhvr>
                                        <p:cTn id="1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P spid="235" grpId="1"/>
    </p:bldLst>
  </p:timing>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4448</Words>
  <Application>WPS Presentation</Application>
  <PresentationFormat/>
  <Paragraphs>178</Paragraphs>
  <Slides>35</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35</vt:i4>
      </vt:variant>
    </vt:vector>
  </HeadingPairs>
  <TitlesOfParts>
    <vt:vector size="57" baseType="lpstr">
      <vt:lpstr>Arial</vt:lpstr>
      <vt:lpstr>SimSun</vt:lpstr>
      <vt:lpstr>Wingdings</vt:lpstr>
      <vt:lpstr>Arial</vt:lpstr>
      <vt:lpstr>Gill Sans</vt:lpstr>
      <vt:lpstr>Noto Sans Symbols</vt:lpstr>
      <vt:lpstr>Segoe Print</vt:lpstr>
      <vt:lpstr>Calibri</vt:lpstr>
      <vt:lpstr>Microsoft YaHei</vt:lpstr>
      <vt:lpstr>Arial Unicode MS</vt:lpstr>
      <vt:lpstr>Bahnschrift Condensed</vt:lpstr>
      <vt:lpstr>Bahnschrift Light</vt:lpstr>
      <vt:lpstr>Bahnschrift SemiBold Condensed</vt:lpstr>
      <vt:lpstr>Bahnschrift SemiBold SemiCondensed</vt:lpstr>
      <vt:lpstr>Bahnschrift SemiBold</vt:lpstr>
      <vt:lpstr>Berlin Sans FB Demi</vt:lpstr>
      <vt:lpstr>Blackadder ITC</vt:lpstr>
      <vt:lpstr>Bernard MT Condensed</vt:lpstr>
      <vt:lpstr>Bodoni MT Condensed</vt:lpstr>
      <vt:lpstr>Bodoni MT Poster Compressed</vt:lpstr>
      <vt:lpstr>Bookman Old Style</vt:lpstr>
      <vt:lpstr>Dividend</vt:lpstr>
      <vt:lpstr>INITIAL APPROACH TO LIBRARY MANAGEMENT SYSTEM</vt:lpstr>
      <vt:lpstr>CONTENTS</vt:lpstr>
      <vt:lpstr>OBJECTIVE</vt:lpstr>
      <vt:lpstr>OVERVIEW</vt:lpstr>
      <vt:lpstr>DFD MODEL</vt:lpstr>
      <vt:lpstr> SOFTWARE REQUIREMENTS for Making Website</vt:lpstr>
      <vt:lpstr>FRONT-END LANGUAGE</vt:lpstr>
      <vt:lpstr>BACK-END LANGUAGE</vt:lpstr>
      <vt:lpstr>DATABASE SERVER </vt:lpstr>
      <vt:lpstr>Web SERVER</vt:lpstr>
      <vt:lpstr>SOURCE CODE EDITOR</vt:lpstr>
      <vt:lpstr>HTML</vt:lpstr>
      <vt:lpstr>CSS</vt:lpstr>
      <vt:lpstr>JAVA SCRIPT</vt:lpstr>
      <vt:lpstr>WEBSITE REQUIREMENTS</vt:lpstr>
      <vt:lpstr>WEBSITE REQUIREMENTS</vt:lpstr>
      <vt:lpstr>WEBSITE REQUIREMENTS</vt:lpstr>
      <vt:lpstr>WEBSITE REQUIREMENTS</vt:lpstr>
      <vt:lpstr> Pages inside the Website</vt:lpstr>
      <vt:lpstr>ABOUT PAGE</vt:lpstr>
      <vt:lpstr>SIGN IN PAGE</vt:lpstr>
      <vt:lpstr>SIGN IN PAGE</vt:lpstr>
      <vt:lpstr>STUDENT DASHBOARD</vt:lpstr>
      <vt:lpstr>SEARCH PAGE </vt:lpstr>
      <vt:lpstr>SEARCH PAGE </vt:lpstr>
      <vt:lpstr>SEARCH PAGE </vt:lpstr>
      <vt:lpstr>SEARCH PAGE </vt:lpstr>
      <vt:lpstr>SEARCH PAGE </vt:lpstr>
      <vt:lpstr>DEMANDED BOOKS</vt:lpstr>
      <vt:lpstr>BORROWED BOOKS</vt:lpstr>
      <vt:lpstr>MY ACCOUNT PAGE</vt:lpstr>
      <vt:lpstr>MY ACCOUNT PAGE</vt:lpstr>
      <vt:lpstr>CONCLUSION </vt:lpstr>
      <vt:lpstr>FURTHER MODIFICATIONS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INITIAL APPROACH TO LIBRARY MANAGEMENT SYSTEM</dc:title>
  <dc:creator>Purnendu Naskar</dc:creator>
  <cp:lastModifiedBy>Arko</cp:lastModifiedBy>
  <cp:revision>6</cp:revision>
  <dcterms:created xsi:type="dcterms:W3CDTF">2022-11-13T16:18:00Z</dcterms:created>
  <dcterms:modified xsi:type="dcterms:W3CDTF">2022-11-16T06:40:56Z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FDBBE8502E5F46C7ACBB0E4AA68F5C9D</vt:lpwstr>
  </property>
  <property fmtid="{D5CDD505-2E9C-101B-9397-08002B2CF9AE}" pid="4" name="KSOProductBuildVer">
    <vt:lpwstr>1033-11.2.0.11214</vt:lpwstr>
  </property>
</Properties>
</file>